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345638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Bookman Old Style" pitchFamily="18" charset="0"/>
              </a:rPr>
              <a:t>Беседка на прогулочной площадке – это не только территория для игр и активного времяпрепровождения, это также место для уединения ребенка. Это место, где ребенок общается со сверстниками, находит друзей и духовно развивается. Поэтому очень важно, чтобы беседка на прогулочной площадке была красивой и уютной. В дошкольный период ребенок проходит самый интенсивный духовный и интеллектуальный путь развития. Огромный интерес ребенка к миру природы, эмоциональность, особая восприимчивость, тесная связь между ним и взрослым делает этот период в жизни человека основополагающим.</a:t>
            </a:r>
            <a:endParaRPr lang="ru-RU" sz="1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984976" cy="28083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20220809_155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56992"/>
            <a:ext cx="7020272" cy="3327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220809_155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6131720" cy="2901617"/>
          </a:xfrm>
          <a:prstGeom prst="rect">
            <a:avLst/>
          </a:prstGeom>
        </p:spPr>
      </p:pic>
      <p:pic>
        <p:nvPicPr>
          <p:cNvPr id="4" name="Рисунок 3" descr="20220809_155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453646"/>
            <a:ext cx="5076056" cy="30247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265030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Уголок уединения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220809_154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85" r="16876"/>
          <a:stretch>
            <a:fillRect/>
          </a:stretch>
        </p:blipFill>
        <p:spPr>
          <a:xfrm>
            <a:off x="3851920" y="3573016"/>
            <a:ext cx="5076056" cy="2680554"/>
          </a:xfrm>
        </p:spPr>
      </p:pic>
      <p:pic>
        <p:nvPicPr>
          <p:cNvPr id="5" name="Рисунок 4" descr="20220809_155002.jpg"/>
          <p:cNvPicPr>
            <a:picLocks noChangeAspect="1"/>
          </p:cNvPicPr>
          <p:nvPr/>
        </p:nvPicPr>
        <p:blipFill>
          <a:blip r:embed="rId3" cstate="print"/>
          <a:srcRect l="12006" r="20863"/>
          <a:stretch>
            <a:fillRect/>
          </a:stretch>
        </p:blipFill>
        <p:spPr>
          <a:xfrm rot="5400000">
            <a:off x="-332700" y="1924988"/>
            <a:ext cx="4464497" cy="31520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Кухня, магазин и аптека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0220809_155008.jpg"/>
          <p:cNvPicPr>
            <a:picLocks noChangeAspect="1"/>
          </p:cNvPicPr>
          <p:nvPr/>
        </p:nvPicPr>
        <p:blipFill>
          <a:blip r:embed="rId2" cstate="print"/>
          <a:srcRect l="3538" t="6733" r="25588"/>
          <a:stretch>
            <a:fillRect/>
          </a:stretch>
        </p:blipFill>
        <p:spPr>
          <a:xfrm>
            <a:off x="251520" y="1628800"/>
            <a:ext cx="4464496" cy="2780178"/>
          </a:xfrm>
          <a:prstGeom prst="rect">
            <a:avLst/>
          </a:prstGeom>
        </p:spPr>
      </p:pic>
      <p:pic>
        <p:nvPicPr>
          <p:cNvPr id="6" name="Рисунок 5" descr="20220809_155016.jpg"/>
          <p:cNvPicPr>
            <a:picLocks noChangeAspect="1"/>
          </p:cNvPicPr>
          <p:nvPr/>
        </p:nvPicPr>
        <p:blipFill>
          <a:blip r:embed="rId3" cstate="print"/>
          <a:srcRect l="16925" t="6733" r="13776" b="5069"/>
          <a:stretch>
            <a:fillRect/>
          </a:stretch>
        </p:blipFill>
        <p:spPr>
          <a:xfrm>
            <a:off x="4211960" y="3887567"/>
            <a:ext cx="4932040" cy="29704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Спортивный уголок и книжный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220809_155023.jpg"/>
          <p:cNvPicPr>
            <a:picLocks noChangeAspect="1"/>
          </p:cNvPicPr>
          <p:nvPr/>
        </p:nvPicPr>
        <p:blipFill>
          <a:blip r:embed="rId2" cstate="print"/>
          <a:srcRect l="18501" r="29525"/>
          <a:stretch>
            <a:fillRect/>
          </a:stretch>
        </p:blipFill>
        <p:spPr>
          <a:xfrm>
            <a:off x="539552" y="2564904"/>
            <a:ext cx="3566206" cy="3246951"/>
          </a:xfrm>
          <a:prstGeom prst="rect">
            <a:avLst/>
          </a:prstGeom>
        </p:spPr>
      </p:pic>
      <p:pic>
        <p:nvPicPr>
          <p:cNvPr id="4" name="Рисунок 3" descr="20220809_155134.jpg"/>
          <p:cNvPicPr>
            <a:picLocks noChangeAspect="1"/>
          </p:cNvPicPr>
          <p:nvPr/>
        </p:nvPicPr>
        <p:blipFill>
          <a:blip r:embed="rId3" cstate="print"/>
          <a:srcRect l="14175" t="6809" r="25188" b="6657"/>
          <a:stretch>
            <a:fillRect/>
          </a:stretch>
        </p:blipFill>
        <p:spPr>
          <a:xfrm rot="5400000">
            <a:off x="4331741" y="2733155"/>
            <a:ext cx="458497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Уголок для рисования , конструктор и игры на песке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0220809_155341.jpg"/>
          <p:cNvPicPr>
            <a:picLocks noChangeAspect="1"/>
          </p:cNvPicPr>
          <p:nvPr/>
        </p:nvPicPr>
        <p:blipFill>
          <a:blip r:embed="rId2" cstate="print"/>
          <a:srcRect t="1740" r="9838"/>
          <a:stretch>
            <a:fillRect/>
          </a:stretch>
        </p:blipFill>
        <p:spPr>
          <a:xfrm>
            <a:off x="467544" y="1916832"/>
            <a:ext cx="8244408" cy="4251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220809_155253.jpg"/>
          <p:cNvPicPr>
            <a:picLocks noChangeAspect="1"/>
          </p:cNvPicPr>
          <p:nvPr/>
        </p:nvPicPr>
        <p:blipFill>
          <a:blip r:embed="rId2" cstate="print"/>
          <a:srcRect t="23374" r="12988"/>
          <a:stretch>
            <a:fillRect/>
          </a:stretch>
        </p:blipFill>
        <p:spPr>
          <a:xfrm>
            <a:off x="1259632" y="3573016"/>
            <a:ext cx="6732240" cy="2805528"/>
          </a:xfrm>
          <a:prstGeom prst="rect">
            <a:avLst/>
          </a:prstGeom>
        </p:spPr>
      </p:pic>
      <p:pic>
        <p:nvPicPr>
          <p:cNvPr id="4" name="Рисунок 3" descr="20220809_155316.jpg"/>
          <p:cNvPicPr>
            <a:picLocks noChangeAspect="1"/>
          </p:cNvPicPr>
          <p:nvPr/>
        </p:nvPicPr>
        <p:blipFill>
          <a:blip r:embed="rId3" cstate="print"/>
          <a:srcRect l="2751" t="20046" r="5113" b="15053"/>
          <a:stretch>
            <a:fillRect/>
          </a:stretch>
        </p:blipFill>
        <p:spPr>
          <a:xfrm>
            <a:off x="251520" y="332656"/>
            <a:ext cx="842493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220809_155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0648"/>
            <a:ext cx="5364088" cy="2538362"/>
          </a:xfrm>
          <a:prstGeom prst="rect">
            <a:avLst/>
          </a:prstGeom>
        </p:spPr>
      </p:pic>
      <p:pic>
        <p:nvPicPr>
          <p:cNvPr id="5" name="Рисунок 4" descr="20220809_155559.jpg"/>
          <p:cNvPicPr>
            <a:picLocks noChangeAspect="1"/>
          </p:cNvPicPr>
          <p:nvPr/>
        </p:nvPicPr>
        <p:blipFill>
          <a:blip r:embed="rId3" cstate="print"/>
          <a:srcRect r="16138"/>
          <a:stretch>
            <a:fillRect/>
          </a:stretch>
        </p:blipFill>
        <p:spPr>
          <a:xfrm>
            <a:off x="323528" y="3212976"/>
            <a:ext cx="5237893" cy="29556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220809_155623.jpg"/>
          <p:cNvPicPr>
            <a:picLocks noChangeAspect="1"/>
          </p:cNvPicPr>
          <p:nvPr/>
        </p:nvPicPr>
        <p:blipFill>
          <a:blip r:embed="rId2" cstate="print"/>
          <a:srcRect r="9051"/>
          <a:stretch>
            <a:fillRect/>
          </a:stretch>
        </p:blipFill>
        <p:spPr>
          <a:xfrm>
            <a:off x="0" y="2132856"/>
            <a:ext cx="5397437" cy="2808312"/>
          </a:xfrm>
          <a:prstGeom prst="rect">
            <a:avLst/>
          </a:prstGeom>
        </p:spPr>
      </p:pic>
      <p:pic>
        <p:nvPicPr>
          <p:cNvPr id="4" name="Рисунок 3" descr="20220809_155858.jpg"/>
          <p:cNvPicPr>
            <a:picLocks noChangeAspect="1"/>
          </p:cNvPicPr>
          <p:nvPr/>
        </p:nvPicPr>
        <p:blipFill>
          <a:blip r:embed="rId3" cstate="print"/>
          <a:srcRect l="10626" r="24013"/>
          <a:stretch>
            <a:fillRect/>
          </a:stretch>
        </p:blipFill>
        <p:spPr>
          <a:xfrm rot="5400000">
            <a:off x="4946572" y="1678787"/>
            <a:ext cx="4536504" cy="32844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 главное веселые , довольные и здоровые дети!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Беседка на прогулочной площадке – это не только территория для игр и активного времяпрепровождения, это также место для уединения ребенка. Это место, где ребенок общается со сверстниками, находит друзей и духовно развивается. Поэтому очень важно, чтобы беседка на прогулочной площадке была красивой и уютной. В дошкольный период ребенок проходит самый интенсивный духовный и интеллектуальный путь развития. Огромный интерес ребенка к миру природы, эмоциональность, особая восприимчивость, тесная связь между ним и взрослым делает этот период в жизни человека основополагающим.</vt:lpstr>
      <vt:lpstr>Уголок уединения</vt:lpstr>
      <vt:lpstr>Кухня, магазин и аптека</vt:lpstr>
      <vt:lpstr>Спортивный уголок и книжный</vt:lpstr>
      <vt:lpstr>Уголок для рисования , конструктор и игры на песке</vt:lpstr>
      <vt:lpstr>Слайд 6</vt:lpstr>
      <vt:lpstr>Слайд 7</vt:lpstr>
      <vt:lpstr>Слайд 8</vt:lpstr>
      <vt:lpstr>А главное веселые , довольные и здоровые дети!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Беседка на прогулочной площадке – это не только территория для игр и активного времяпрепровождения, это также место для уединения ребенка. Это место, где ребенок общается со сверстниками, находит друзей и духовно развивается. Поэтому очень важно, чтобы беседка на прогулочной площадке была красивой и уютной. В дошкольный период ребенок проходит самый интенсивный духовный и интеллектуальный путь развития. Огромный интерес ребенка к миру природы, эмоциональность, особая восприимчивость, тесная связь между ним и взрослым делает этот период в жизни человека основополагающим.</dc:title>
  <dc:creator>2018</dc:creator>
  <cp:lastModifiedBy>2018</cp:lastModifiedBy>
  <cp:revision>1</cp:revision>
  <dcterms:created xsi:type="dcterms:W3CDTF">2022-10-17T09:47:44Z</dcterms:created>
  <dcterms:modified xsi:type="dcterms:W3CDTF">2022-10-17T10:34:11Z</dcterms:modified>
</cp:coreProperties>
</file>