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7"/>
  </p:notesMasterIdLst>
  <p:sldIdLst>
    <p:sldId id="256" r:id="rId2"/>
    <p:sldId id="258" r:id="rId3"/>
    <p:sldId id="261" r:id="rId4"/>
    <p:sldId id="262" r:id="rId5"/>
    <p:sldId id="263" r:id="rId6"/>
    <p:sldId id="264" r:id="rId7"/>
    <p:sldId id="269" r:id="rId8"/>
    <p:sldId id="265" r:id="rId9"/>
    <p:sldId id="270" r:id="rId10"/>
    <p:sldId id="272" r:id="rId11"/>
    <p:sldId id="271" r:id="rId12"/>
    <p:sldId id="267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C328F-D4C6-4C87-BCE0-5C37A5F2C01E}" type="datetimeFigureOut">
              <a:rPr lang="ru-RU" smtClean="0"/>
              <a:pPr/>
              <a:t>05.10.2022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45AF8-76BD-4FF1-8CD7-BB2D4BD354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5AF8-76BD-4FF1-8CD7-BB2D4BD35446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5AF8-76BD-4FF1-8CD7-BB2D4BD35446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5AF8-76BD-4FF1-8CD7-BB2D4BD35446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2018\Downloads\bremenskie-muzykanty-nicego-na-svetemin_w0s0Jal8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file:///G:\&#1056;&#1040;&#1041;&#1054;&#1058;&#1040;\&#1048;&#1053;&#1058;&#1045;&#1056;&#1040;&#1050;&#1058;&#1048;&#1042;&#1053;&#1067;&#1045;%20&#1048;&#1043;&#1056;&#1067;-&#1055;&#1056;&#1045;&#1047;&#1045;&#1053;&#1058;&#1040;&#1062;&#1048;&#1048;\&#1084;&#1091;&#1079;&#1099;&#1082;&#1072;&#1083;&#1100;&#1085;&#1072;&#1103;%20&#1096;&#1082;&#1072;&#1090;&#1091;&#1083;&#1082;&#1072;%20&#1076;&#1080;&#1076;%20&#1080;&#1075;&#1088;&#1072;\!!!!!!!!!\&#1089;&#1082;&#1088;&#1080;&#1087;&#1082;&#1072;.mp3" TargetMode="External"/><Relationship Id="rId7" Type="http://schemas.openxmlformats.org/officeDocument/2006/relationships/image" Target="../media/image6.png"/><Relationship Id="rId2" Type="http://schemas.openxmlformats.org/officeDocument/2006/relationships/audio" Target="file:///G:\&#1056;&#1040;&#1041;&#1054;&#1058;&#1040;\&#1048;&#1053;&#1058;&#1045;&#1056;&#1040;&#1050;&#1058;&#1048;&#1042;&#1053;&#1067;&#1045;%20&#1048;&#1043;&#1056;&#1067;-&#1055;&#1056;&#1045;&#1047;&#1045;&#1053;&#1058;&#1040;&#1062;&#1048;&#1048;\&#1084;&#1091;&#1079;&#1099;&#1082;&#1072;&#1083;&#1100;&#1085;&#1072;&#1103;%20&#1096;&#1082;&#1072;&#1090;&#1091;&#1083;&#1082;&#1072;%20&#1076;&#1080;&#1076;%20&#1080;&#1075;&#1088;&#1072;\!!!!!!!!!\&#1090;&#1088;&#1091;&#1073;&#1072;.mp3" TargetMode="External"/><Relationship Id="rId1" Type="http://schemas.openxmlformats.org/officeDocument/2006/relationships/audio" Target="file:///G:\&#1056;&#1040;&#1041;&#1054;&#1058;&#1040;\&#1048;&#1053;&#1058;&#1045;&#1056;&#1040;&#1050;&#1058;&#1048;&#1042;&#1053;&#1067;&#1045;%20&#1048;&#1043;&#1056;&#1067;-&#1055;&#1056;&#1045;&#1047;&#1045;&#1053;&#1058;&#1040;&#1062;&#1048;&#1048;\&#1084;&#1091;&#1079;&#1099;&#1082;&#1072;&#1083;&#1100;&#1085;&#1072;&#1103;%20&#1096;&#1082;&#1072;&#1090;&#1091;&#1083;&#1082;&#1072;%20&#1076;&#1080;&#1076;%20&#1080;&#1075;&#1088;&#1072;\!!!!!!!!!\&#1073;&#1091;&#1073;&#1077;&#1085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file:///G:\&#1056;&#1040;&#1041;&#1054;&#1058;&#1040;\&#1048;&#1053;&#1058;&#1045;&#1056;&#1040;&#1050;&#1058;&#1048;&#1042;&#1053;&#1067;&#1045;%20&#1048;&#1043;&#1056;&#1067;-&#1055;&#1056;&#1045;&#1047;&#1045;&#1053;&#1058;&#1040;&#1062;&#1048;&#1048;\&#1084;&#1091;&#1079;&#1099;&#1082;&#1072;&#1083;&#1100;&#1085;&#1072;&#1103;%20&#1096;&#1082;&#1072;&#1090;&#1091;&#1083;&#1082;&#1072;%20&#1076;&#1080;&#1076;%20&#1080;&#1075;&#1088;&#1072;\!!!!!!!!!\&#1073;&#1072;&#1088;&#1072;&#1073;&#1072;&#1085;&#1099;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G:\&#1056;&#1040;&#1041;&#1054;&#1058;&#1040;\&#1048;&#1053;&#1058;&#1045;&#1056;&#1040;&#1050;&#1058;&#1048;&#1042;&#1053;&#1067;&#1045;%20&#1048;&#1043;&#1056;&#1067;-&#1055;&#1056;&#1045;&#1047;&#1045;&#1053;&#1058;&#1040;&#1062;&#1048;&#1048;\&#1084;&#1091;&#1079;&#1099;&#1082;&#1072;&#1083;&#1100;&#1085;&#1072;&#1103;%20&#1096;&#1082;&#1072;&#1090;&#1091;&#1083;&#1082;&#1072;%20&#1076;&#1080;&#1076;%20&#1080;&#1075;&#1088;&#1072;\!!!!!!!!!\&#1073;&#1072;&#1083;&#1072;&#1083;&#1072;&#1081;&#1082;&#1072;.mp3" TargetMode="External"/><Relationship Id="rId1" Type="http://schemas.openxmlformats.org/officeDocument/2006/relationships/audio" Target="file:///G:\&#1056;&#1040;&#1041;&#1054;&#1058;&#1040;\&#1048;&#1053;&#1058;&#1045;&#1056;&#1040;&#1050;&#1058;&#1048;&#1042;&#1053;&#1067;&#1045;%20&#1048;&#1043;&#1056;&#1067;-&#1055;&#1056;&#1045;&#1047;&#1045;&#1053;&#1058;&#1040;&#1062;&#1048;&#1048;\&#1084;&#1091;&#1079;&#1099;&#1082;&#1072;&#1083;&#1100;&#1085;&#1072;&#1103;%20&#1096;&#1082;&#1072;&#1090;&#1091;&#1083;&#1082;&#1072;%20&#1076;&#1080;&#1076;%20&#1080;&#1075;&#1088;&#1072;\!!!!!!!!!\&#1074;&#1086;&#1083;&#1099;&#1085;&#1082;&#1072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file:///G:\&#1056;&#1040;&#1041;&#1054;&#1058;&#1040;\&#1048;&#1053;&#1058;&#1045;&#1056;&#1040;&#1050;&#1058;&#1048;&#1042;&#1053;&#1067;&#1045;%20&#1048;&#1043;&#1056;&#1067;-&#1055;&#1056;&#1045;&#1047;&#1045;&#1053;&#1058;&#1040;&#1062;&#1048;&#1048;\&#1084;&#1091;&#1079;&#1099;&#1082;&#1072;&#1083;&#1100;&#1085;&#1072;&#1103;%20&#1096;&#1082;&#1072;&#1090;&#1091;&#1083;&#1082;&#1072;%20&#1076;&#1080;&#1076;%20&#1080;&#1075;&#1088;&#1072;\!!!!!!!!!\&#1090;&#1088;&#1091;&#1073;&#1072;.mp3" TargetMode="External"/><Relationship Id="rId7" Type="http://schemas.openxmlformats.org/officeDocument/2006/relationships/image" Target="../media/image15.png"/><Relationship Id="rId2" Type="http://schemas.openxmlformats.org/officeDocument/2006/relationships/audio" Target="file:///G:\&#1056;&#1040;&#1041;&#1054;&#1058;&#1040;\&#1048;&#1053;&#1058;&#1045;&#1056;&#1040;&#1050;&#1058;&#1048;&#1042;&#1053;&#1067;&#1045;%20&#1048;&#1043;&#1056;&#1067;-&#1055;&#1056;&#1045;&#1047;&#1045;&#1053;&#1058;&#1040;&#1062;&#1048;&#1048;\&#1084;&#1091;&#1079;&#1099;&#1082;&#1072;&#1083;&#1100;&#1085;&#1072;&#1103;%20&#1096;&#1082;&#1072;&#1090;&#1091;&#1083;&#1082;&#1072;%20&#1076;&#1080;&#1076;%20&#1080;&#1075;&#1088;&#1072;\!!!!!!!!!\&#1084;&#1077;&#1090;&#1072;&#1083;&#1086;&#1092;&#1086;&#1085;.mp3" TargetMode="External"/><Relationship Id="rId1" Type="http://schemas.openxmlformats.org/officeDocument/2006/relationships/audio" Target="file:///G:\&#1056;&#1040;&#1041;&#1054;&#1058;&#1040;\&#1048;&#1053;&#1058;&#1045;&#1056;&#1040;&#1050;&#1058;&#1048;&#1042;&#1053;&#1067;&#1045;%20&#1048;&#1043;&#1056;&#1067;-&#1055;&#1056;&#1045;&#1047;&#1045;&#1053;&#1058;&#1040;&#1062;&#1048;&#1048;\&#1084;&#1091;&#1079;&#1099;&#1082;&#1072;&#1083;&#1100;&#1085;&#1072;&#1103;%20&#1096;&#1082;&#1072;&#1090;&#1091;&#1083;&#1082;&#1072;%20&#1076;&#1080;&#1076;%20&#1080;&#1075;&#1088;&#1072;\!!!!!!!!!\&#1090;&#1088;&#1077;&#1091;&#1075;&#1086;&#1083;&#1100;&#1085;&#1080;&#1082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G:\&#1056;&#1040;&#1041;&#1054;&#1058;&#1040;\&#1048;&#1053;&#1058;&#1045;&#1056;&#1040;&#1050;&#1058;&#1048;&#1042;&#1053;&#1067;&#1045;%20&#1048;&#1043;&#1056;&#1067;-&#1055;&#1056;&#1045;&#1047;&#1045;&#1053;&#1058;&#1040;&#1062;&#1048;&#1048;\&#1084;&#1091;&#1079;&#1099;&#1082;&#1072;&#1083;&#1100;&#1085;&#1072;&#1103;%20&#1096;&#1082;&#1072;&#1090;&#1091;&#1083;&#1082;&#1072;%20&#1076;&#1080;&#1076;%20&#1080;&#1075;&#1088;&#1072;\!!!!!!!!!\&#1044;&#1077;&#1090;&#1089;&#1082;&#1080;&#1077;%20-%20&#1042;%20&#1083;&#1077;&#1089;&#1091;%20&#1088;&#1086;&#1076;&#1080;&#1083;&#1072;&#1089;&#1100;%20&#1105;&#1083;&#1086;&#1095;&#1082;&#1072;%20(minus).mp3" TargetMode="Externa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4;&#1077;&#1090;&#1089;&#1082;&#1080;&#1077;%20&#1055;&#1077;&#1089;&#1085;&#1080;%20-%20&#1055;&#1077;&#1089;&#1077;&#1085;&#1082;&#1072;%20&#1050;&#1088;&#1086;&#1082;&#1086;&#1076;&#1080;&#1083;&#1072;%20&#1043;&#1077;&#1085;&#1099;%20(-)%20%5bx-minus_org%5d%20(www.hotplayer.ru)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2F684C1-8036-BC4C-AA45-53189A311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6600" y="4724400"/>
            <a:ext cx="4003548" cy="6434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Выполнила: воспитатель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Бокова Юлия Владимировна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4A1095-9F59-544B-BA9B-E821E9173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0" y="2895600"/>
            <a:ext cx="6858000" cy="1600200"/>
          </a:xfrm>
        </p:spPr>
        <p:txBody>
          <a:bodyPr/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Электронно-дидактическая игра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музыкальная шкатулка»</a:t>
            </a:r>
            <a:r>
              <a:rPr lang="ru-RU" sz="4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1828800"/>
            <a:ext cx="2971800" cy="304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95800" y="22098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«Использование современных технологий в развитии творческой активности дошкольников»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6172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2022г.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381000"/>
            <a:ext cx="518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ГБОУ начальная школа №1 с.Хворостянка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80150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2F684C1-8036-BC4C-AA45-53189A311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953000"/>
            <a:ext cx="9070848" cy="186263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9E5CA1F4-F310-3F45-A8F4-348244F76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1981200"/>
            <a:ext cx="5258586" cy="990600"/>
          </a:xfrm>
          <a:noFill/>
        </p:spPr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</a:rPr>
              <a:t>Угадай мелодию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3" name="Управляющая кнопка: звук 12">
            <a:hlinkClick r:id="" action="ppaction://noaction" highlightClick="1" endSnd="1"/>
          </p:cNvPr>
          <p:cNvSpPr/>
          <p:nvPr/>
        </p:nvSpPr>
        <p:spPr>
          <a:xfrm>
            <a:off x="2362200" y="3048000"/>
            <a:ext cx="1905000" cy="1447800"/>
          </a:xfrm>
          <a:prstGeom prst="actionButtonSoun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Управляющая кнопка: справка 15">
            <a:hlinkClick r:id="" action="ppaction://hlinkshowjump?jump=nextslide" highlightClick="1"/>
          </p:cNvPr>
          <p:cNvSpPr/>
          <p:nvPr/>
        </p:nvSpPr>
        <p:spPr>
          <a:xfrm>
            <a:off x="7467600" y="1981200"/>
            <a:ext cx="2133600" cy="3124200"/>
          </a:xfrm>
          <a:prstGeom prst="actionButtonHelp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bremenskie-muzykanty-nicego-na-svetemin_w0s0Jal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2819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210613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28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scale_1200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9677400" cy="5904532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191000" y="1295400"/>
            <a:ext cx="6705600" cy="426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 descr="img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 l="5000" t="35556" r="36667" b="12222"/>
          <a:stretch>
            <a:fillRect/>
          </a:stretch>
        </p:blipFill>
        <p:spPr>
          <a:xfrm>
            <a:off x="4876800" y="1752600"/>
            <a:ext cx="5334000" cy="35814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33400" y="304800"/>
            <a:ext cx="3886200" cy="5943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2F684C1-8036-BC4C-AA45-53189A311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6858000"/>
            <a:ext cx="9070848" cy="186263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3733800" cy="43434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обедом суп едят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вечеру «заговорят»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Деревянные девчонки,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музыкальные сестренки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поиграй и ты немножко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красивых ярких …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ключ" descr="i.jf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4495800"/>
            <a:ext cx="2236947" cy="1676400"/>
          </a:xfrm>
          <a:prstGeom prst="rect">
            <a:avLst/>
          </a:prstGeom>
        </p:spPr>
      </p:pic>
      <p:sp>
        <p:nvSpPr>
          <p:cNvPr id="18" name="1"/>
          <p:cNvSpPr/>
          <p:nvPr/>
        </p:nvSpPr>
        <p:spPr>
          <a:xfrm>
            <a:off x="4495800" y="762000"/>
            <a:ext cx="3276600" cy="25146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2"/>
          <p:cNvSpPr/>
          <p:nvPr/>
        </p:nvSpPr>
        <p:spPr>
          <a:xfrm>
            <a:off x="7772400" y="762000"/>
            <a:ext cx="3276600" cy="25146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3"/>
          <p:cNvSpPr/>
          <p:nvPr/>
        </p:nvSpPr>
        <p:spPr>
          <a:xfrm>
            <a:off x="4495800" y="3276600"/>
            <a:ext cx="3276600" cy="25146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4"/>
          <p:cNvSpPr/>
          <p:nvPr/>
        </p:nvSpPr>
        <p:spPr>
          <a:xfrm>
            <a:off x="7772400" y="3276600"/>
            <a:ext cx="3276600" cy="25146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6324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Нажмите на цифру для подсказки или на ключ для ответа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10613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191000" y="1295400"/>
            <a:ext cx="6705600" cy="426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 descr="металлофон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" t="37778" r="38333" b="18889"/>
          <a:stretch>
            <a:fillRect/>
          </a:stretch>
        </p:blipFill>
        <p:spPr>
          <a:xfrm>
            <a:off x="4876800" y="1905000"/>
            <a:ext cx="5334000" cy="29718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33400" y="304800"/>
            <a:ext cx="3886200" cy="5943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2F684C1-8036-BC4C-AA45-53189A311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6858000"/>
            <a:ext cx="9070848" cy="186263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3733800" cy="43434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него пластинки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звонкие как льдинки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металла сделан он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звать его…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ключ" descr="i.jf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4495800"/>
            <a:ext cx="2236947" cy="1676400"/>
          </a:xfrm>
          <a:prstGeom prst="rect">
            <a:avLst/>
          </a:prstGeom>
        </p:spPr>
      </p:pic>
      <p:sp>
        <p:nvSpPr>
          <p:cNvPr id="18" name="1"/>
          <p:cNvSpPr/>
          <p:nvPr/>
        </p:nvSpPr>
        <p:spPr>
          <a:xfrm>
            <a:off x="4495800" y="762000"/>
            <a:ext cx="3276600" cy="25146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2"/>
          <p:cNvSpPr/>
          <p:nvPr/>
        </p:nvSpPr>
        <p:spPr>
          <a:xfrm>
            <a:off x="7772400" y="762000"/>
            <a:ext cx="3276600" cy="25146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3"/>
          <p:cNvSpPr/>
          <p:nvPr/>
        </p:nvSpPr>
        <p:spPr>
          <a:xfrm>
            <a:off x="4495800" y="3276600"/>
            <a:ext cx="3276600" cy="25146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4"/>
          <p:cNvSpPr/>
          <p:nvPr/>
        </p:nvSpPr>
        <p:spPr>
          <a:xfrm>
            <a:off x="7772400" y="3276600"/>
            <a:ext cx="3276600" cy="25146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10613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191000" y="1295400"/>
            <a:ext cx="6705600" cy="426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 descr="барабан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26667" r="3333" b="12222"/>
          <a:stretch>
            <a:fillRect/>
          </a:stretch>
        </p:blipFill>
        <p:spPr>
          <a:xfrm>
            <a:off x="5486400" y="1219200"/>
            <a:ext cx="4267200" cy="41910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33400" y="304800"/>
            <a:ext cx="3886200" cy="5943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2F684C1-8036-BC4C-AA45-53189A311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6858000"/>
            <a:ext cx="9070848" cy="186263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3733800" cy="43434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Деревянные подружки 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пляшут на его макушке,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бьют его, а он греми – 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ногу всем шагать велит!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ключ" descr="i.jf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4495800"/>
            <a:ext cx="2236947" cy="1676400"/>
          </a:xfrm>
          <a:prstGeom prst="rect">
            <a:avLst/>
          </a:prstGeom>
        </p:spPr>
      </p:pic>
      <p:sp>
        <p:nvSpPr>
          <p:cNvPr id="18" name="1"/>
          <p:cNvSpPr/>
          <p:nvPr/>
        </p:nvSpPr>
        <p:spPr>
          <a:xfrm>
            <a:off x="4495800" y="762000"/>
            <a:ext cx="3276600" cy="25146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2"/>
          <p:cNvSpPr/>
          <p:nvPr/>
        </p:nvSpPr>
        <p:spPr>
          <a:xfrm>
            <a:off x="7772400" y="762000"/>
            <a:ext cx="3276600" cy="25146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3"/>
          <p:cNvSpPr/>
          <p:nvPr/>
        </p:nvSpPr>
        <p:spPr>
          <a:xfrm>
            <a:off x="4495800" y="3276600"/>
            <a:ext cx="3276600" cy="25146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4"/>
          <p:cNvSpPr/>
          <p:nvPr/>
        </p:nvSpPr>
        <p:spPr>
          <a:xfrm>
            <a:off x="7772400" y="3276600"/>
            <a:ext cx="3276600" cy="25146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10613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2F684C1-8036-BC4C-AA45-53189A311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400" y="4648200"/>
            <a:ext cx="5451348" cy="6434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4A1095-9F59-544B-BA9B-E821E9173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6200" y="2133600"/>
            <a:ext cx="6858000" cy="25908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Молодцы!</a:t>
            </a:r>
            <a:r>
              <a:rPr lang="ru-RU" sz="4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18288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080150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2F684C1-8036-BC4C-AA45-53189A311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6172200" y="5139263"/>
            <a:ext cx="4460748" cy="1185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9E5CA1F4-F310-3F45-A8F4-348244F76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1447800"/>
            <a:ext cx="6629400" cy="3733800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Цель: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i="1" dirty="0" smtClean="0">
                <a:solidFill>
                  <a:srgbClr val="7030A0"/>
                </a:solidFill>
              </a:rPr>
              <a:t>- Развивать умений я и  навыки  творческих способностей и талантов детей средствами музыкально-дидактических игр</a:t>
            </a:r>
            <a:br>
              <a:rPr lang="ru-RU" sz="1800" i="1" dirty="0" smtClean="0">
                <a:solidFill>
                  <a:srgbClr val="7030A0"/>
                </a:solidFill>
              </a:rPr>
            </a:br>
            <a:r>
              <a:rPr lang="ru-RU" sz="1800" i="1" dirty="0" smtClean="0">
                <a:solidFill>
                  <a:srgbClr val="7030A0"/>
                </a:solidFill>
              </a:rPr>
              <a:t/>
            </a:r>
            <a:br>
              <a:rPr lang="ru-RU" sz="1800" i="1" dirty="0" smtClean="0">
                <a:solidFill>
                  <a:srgbClr val="7030A0"/>
                </a:solidFill>
              </a:rPr>
            </a:br>
            <a:r>
              <a:rPr lang="ru-RU" sz="1800" i="1" dirty="0" smtClean="0">
                <a:solidFill>
                  <a:srgbClr val="7030A0"/>
                </a:solidFill>
              </a:rPr>
              <a:t>- Активизировать  интереса детей к различным видам музыкальных инструментов</a:t>
            </a:r>
            <a:br>
              <a:rPr lang="ru-RU" sz="1800" i="1" dirty="0" smtClean="0">
                <a:solidFill>
                  <a:srgbClr val="7030A0"/>
                </a:solidFill>
              </a:rPr>
            </a:br>
            <a:r>
              <a:rPr lang="ru-RU" sz="1800" i="1" dirty="0" smtClean="0">
                <a:solidFill>
                  <a:srgbClr val="7030A0"/>
                </a:solidFill>
              </a:rPr>
              <a:t/>
            </a:r>
            <a:br>
              <a:rPr lang="ru-RU" sz="1800" i="1" dirty="0" smtClean="0">
                <a:solidFill>
                  <a:srgbClr val="7030A0"/>
                </a:solidFill>
              </a:rPr>
            </a:br>
            <a:r>
              <a:rPr lang="ru-RU" sz="1800" i="1" dirty="0" smtClean="0">
                <a:solidFill>
                  <a:srgbClr val="7030A0"/>
                </a:solidFill>
              </a:rPr>
              <a:t>- формировать  устойчивого интереса к музыкальной деятельности.</a:t>
            </a:r>
            <a:endParaRPr lang="ru-RU" sz="1800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17526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210613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676400" y="5638800"/>
            <a:ext cx="9070848" cy="4572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Нажмите на галочку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изображение_viber_2020-05-21_13-49-3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2209800"/>
            <a:ext cx="2133600" cy="284954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00200" y="2057400"/>
            <a:ext cx="9070848" cy="877491"/>
          </a:xfrm>
        </p:spPr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</a:rPr>
              <a:t>Какой звук воспроизводит этот инструмент?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8" name="Рисунок 17" descr="depositphotos_10459059-stock-photo-golden-treble-clef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2971800"/>
            <a:ext cx="1371600" cy="1371600"/>
          </a:xfrm>
          <a:prstGeom prst="rect">
            <a:avLst/>
          </a:prstGeom>
        </p:spPr>
      </p:pic>
      <p:pic>
        <p:nvPicPr>
          <p:cNvPr id="19" name="Рисунок 18" descr="depositphotos_10459059-stock-photo-golden-treble-clef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3124200"/>
            <a:ext cx="1219200" cy="1219200"/>
          </a:xfrm>
          <a:prstGeom prst="rect">
            <a:avLst/>
          </a:prstGeom>
        </p:spPr>
      </p:pic>
      <p:pic>
        <p:nvPicPr>
          <p:cNvPr id="22" name="Рисунок 21" descr="depositphotos_10459059-stock-photo-golden-treble-clef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0" y="3124200"/>
            <a:ext cx="1181100" cy="1181100"/>
          </a:xfrm>
          <a:prstGeom prst="rect">
            <a:avLst/>
          </a:prstGeom>
        </p:spPr>
      </p:pic>
      <p:pic>
        <p:nvPicPr>
          <p:cNvPr id="23" name="буб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3886200" y="3276600"/>
            <a:ext cx="304800" cy="304800"/>
          </a:xfrm>
          <a:prstGeom prst="rect">
            <a:avLst/>
          </a:prstGeom>
        </p:spPr>
      </p:pic>
      <p:pic>
        <p:nvPicPr>
          <p:cNvPr id="24" name="труб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25" name="скрипк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8305800" y="3581400"/>
            <a:ext cx="304800" cy="304800"/>
          </a:xfrm>
          <a:prstGeom prst="rect">
            <a:avLst/>
          </a:prstGeom>
        </p:spPr>
      </p:pic>
      <p:pic>
        <p:nvPicPr>
          <p:cNvPr id="28" name="Рисунок 27" descr="unnamed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4572000"/>
            <a:ext cx="914400" cy="914400"/>
          </a:xfrm>
          <a:prstGeom prst="rect">
            <a:avLst/>
          </a:prstGeom>
        </p:spPr>
      </p:pic>
      <p:pic>
        <p:nvPicPr>
          <p:cNvPr id="32" name="Рисунок 31" descr="unnamed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4495800"/>
            <a:ext cx="914400" cy="914400"/>
          </a:xfrm>
          <a:prstGeom prst="rect">
            <a:avLst/>
          </a:prstGeom>
        </p:spPr>
      </p:pic>
      <p:pic>
        <p:nvPicPr>
          <p:cNvPr id="33" name="верно" descr="unnamed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7200" y="4495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210613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62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09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967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0.00277 L -0.42969 0.00277 " pathEditMode="relative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2F684C1-8036-BC4C-AA45-53189A311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9070848" cy="4572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изображение_viber_2020-05-21_14-05-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2514600"/>
            <a:ext cx="2147316" cy="24384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9E5CA1F4-F310-3F45-A8F4-348244F76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7400"/>
            <a:ext cx="9068586" cy="838199"/>
          </a:xfrm>
        </p:spPr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</a:rPr>
              <a:t>Какой звук воспроизводит этот инструмент?</a:t>
            </a:r>
            <a:endParaRPr lang="ru-RU" sz="3200" dirty="0"/>
          </a:p>
        </p:txBody>
      </p:sp>
      <p:pic>
        <p:nvPicPr>
          <p:cNvPr id="13" name="Рисунок 12" descr="depositphotos_10459059-stock-photo-golden-treble-clef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4400" y="32004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depositphotos_10459059-stock-photo-golden-treble-clef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3048000"/>
            <a:ext cx="1219200" cy="1219200"/>
          </a:xfrm>
          <a:prstGeom prst="rect">
            <a:avLst/>
          </a:prstGeom>
        </p:spPr>
      </p:pic>
      <p:pic>
        <p:nvPicPr>
          <p:cNvPr id="15" name="Рисунок 14" descr="depositphotos_10459059-stock-photo-golden-treble-clef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124200"/>
            <a:ext cx="1219200" cy="1219200"/>
          </a:xfrm>
          <a:prstGeom prst="rect">
            <a:avLst/>
          </a:prstGeom>
        </p:spPr>
      </p:pic>
      <p:pic>
        <p:nvPicPr>
          <p:cNvPr id="16" name="волы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34400" y="3200400"/>
            <a:ext cx="304800" cy="304800"/>
          </a:xfrm>
          <a:prstGeom prst="rect">
            <a:avLst/>
          </a:prstGeom>
        </p:spPr>
      </p:pic>
      <p:pic>
        <p:nvPicPr>
          <p:cNvPr id="17" name="балалай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343400" y="3048000"/>
            <a:ext cx="304800" cy="304800"/>
          </a:xfrm>
          <a:prstGeom prst="rect">
            <a:avLst/>
          </a:prstGeom>
        </p:spPr>
      </p:pic>
      <p:pic>
        <p:nvPicPr>
          <p:cNvPr id="19" name="барабан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6477000" y="3048000"/>
            <a:ext cx="304800" cy="304800"/>
          </a:xfrm>
          <a:prstGeom prst="rect">
            <a:avLst/>
          </a:prstGeom>
        </p:spPr>
      </p:pic>
      <p:pic>
        <p:nvPicPr>
          <p:cNvPr id="18" name="Рисунок 17" descr="unnamed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4572000"/>
            <a:ext cx="914400" cy="914400"/>
          </a:xfrm>
          <a:prstGeom prst="rect">
            <a:avLst/>
          </a:prstGeom>
        </p:spPr>
      </p:pic>
      <p:pic>
        <p:nvPicPr>
          <p:cNvPr id="20" name="Рисунок 19" descr="unnamed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9200" y="4572000"/>
            <a:ext cx="914400" cy="914400"/>
          </a:xfrm>
          <a:prstGeom prst="rect">
            <a:avLst/>
          </a:prstGeom>
        </p:spPr>
      </p:pic>
      <p:pic>
        <p:nvPicPr>
          <p:cNvPr id="21" name="верно" descr="unnamed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4572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210613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666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6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-4.44444E-6 L -0.26875 -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2F684C1-8036-BC4C-AA45-53189A311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600200" y="5825063"/>
            <a:ext cx="9070848" cy="10329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изображение_viber_2020-05-21_14-32-27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2667000"/>
            <a:ext cx="2438400" cy="24384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9E5CA1F4-F310-3F45-A8F4-348244F76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905000"/>
            <a:ext cx="9068586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</a:rPr>
              <a:t>Какой звук воспроизводит этот инструмент?</a:t>
            </a:r>
            <a:endParaRPr lang="ru-RU" sz="3200" dirty="0"/>
          </a:p>
        </p:txBody>
      </p:sp>
      <p:pic>
        <p:nvPicPr>
          <p:cNvPr id="16" name="Рисунок 15" descr="depositphotos_10459059-stock-photo-golden-treble-clef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3200400"/>
            <a:ext cx="1219200" cy="1219200"/>
          </a:xfrm>
          <a:prstGeom prst="rect">
            <a:avLst/>
          </a:prstGeom>
        </p:spPr>
      </p:pic>
      <p:pic>
        <p:nvPicPr>
          <p:cNvPr id="17" name="Рисунок 16" descr="depositphotos_10459059-stock-photo-golden-treble-clef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0" y="3200400"/>
            <a:ext cx="1219200" cy="1219200"/>
          </a:xfrm>
          <a:prstGeom prst="rect">
            <a:avLst/>
          </a:prstGeom>
        </p:spPr>
      </p:pic>
      <p:pic>
        <p:nvPicPr>
          <p:cNvPr id="18" name="Рисунок 17" descr="depositphotos_10459059-stock-photo-golden-treble-clef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5800" y="3124200"/>
            <a:ext cx="1219200" cy="1219200"/>
          </a:xfrm>
          <a:prstGeom prst="rect">
            <a:avLst/>
          </a:prstGeom>
        </p:spPr>
      </p:pic>
      <p:pic>
        <p:nvPicPr>
          <p:cNvPr id="19" name="треугольн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343400" y="3124200"/>
            <a:ext cx="304800" cy="304800"/>
          </a:xfrm>
          <a:prstGeom prst="rect">
            <a:avLst/>
          </a:prstGeom>
        </p:spPr>
      </p:pic>
      <p:pic>
        <p:nvPicPr>
          <p:cNvPr id="21" name="металофо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8153400" y="3048000"/>
            <a:ext cx="304800" cy="304800"/>
          </a:xfrm>
          <a:prstGeom prst="rect">
            <a:avLst/>
          </a:prstGeom>
        </p:spPr>
      </p:pic>
      <p:pic>
        <p:nvPicPr>
          <p:cNvPr id="22" name="труб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6096000" y="3200400"/>
            <a:ext cx="304800" cy="304800"/>
          </a:xfrm>
          <a:prstGeom prst="rect">
            <a:avLst/>
          </a:prstGeom>
        </p:spPr>
      </p:pic>
      <p:pic>
        <p:nvPicPr>
          <p:cNvPr id="20" name="Рисунок 19" descr="unnamed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4419600"/>
            <a:ext cx="914400" cy="914400"/>
          </a:xfrm>
          <a:prstGeom prst="rect">
            <a:avLst/>
          </a:prstGeom>
        </p:spPr>
      </p:pic>
      <p:pic>
        <p:nvPicPr>
          <p:cNvPr id="23" name="верно" descr="unnamed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4495800"/>
            <a:ext cx="914400" cy="914400"/>
          </a:xfrm>
          <a:prstGeom prst="rect">
            <a:avLst/>
          </a:prstGeom>
        </p:spPr>
      </p:pic>
      <p:pic>
        <p:nvPicPr>
          <p:cNvPr id="24" name="Рисунок 23" descr="unnamed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6800" y="4495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210613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3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13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09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4.44444E-6 L -0.25625 4.44444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9E5CA1F4-F310-3F45-A8F4-348244F76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828800"/>
            <a:ext cx="4572000" cy="990600"/>
          </a:xfrm>
          <a:noFill/>
        </p:spPr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</a:rPr>
              <a:t>Угадай мелодию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2F684C1-8036-BC4C-AA45-53189A311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953000"/>
            <a:ext cx="3924300" cy="381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Нажмите на кнопку «звук»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Управляющая кнопка: звук 13">
            <a:hlinkClick r:id="" action="ppaction://noaction" highlightClick="1" endSnd="1"/>
          </p:cNvPr>
          <p:cNvSpPr/>
          <p:nvPr/>
        </p:nvSpPr>
        <p:spPr>
          <a:xfrm>
            <a:off x="2362200" y="3048000"/>
            <a:ext cx="1905000" cy="1447800"/>
          </a:xfrm>
          <a:prstGeom prst="actionButtonSoun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Детские - В лесу родилась ёлочка (minus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1905000" y="2895600"/>
            <a:ext cx="304800" cy="304800"/>
          </a:xfrm>
          <a:prstGeom prst="rect">
            <a:avLst/>
          </a:prstGeom>
        </p:spPr>
      </p:pic>
      <p:sp>
        <p:nvSpPr>
          <p:cNvPr id="18" name="Управляющая кнопка: справка 17">
            <a:hlinkClick r:id="" action="ppaction://hlinkshowjump?jump=nextslide" highlightClick="1"/>
          </p:cNvPr>
          <p:cNvSpPr/>
          <p:nvPr/>
        </p:nvSpPr>
        <p:spPr>
          <a:xfrm>
            <a:off x="7467600" y="1981200"/>
            <a:ext cx="2133600" cy="3124200"/>
          </a:xfrm>
          <a:prstGeom prst="actionButtonHelp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2106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76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590801"/>
            <a:ext cx="8420492" cy="2091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4375" t="10000" r="15625" b="10000"/>
          <a:stretch>
            <a:fillRect/>
          </a:stretch>
        </p:blipFill>
        <p:spPr>
          <a:xfrm>
            <a:off x="1295400" y="636814"/>
            <a:ext cx="9601200" cy="5535386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2F684C1-8036-BC4C-AA45-53189A311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953000"/>
            <a:ext cx="9070848" cy="186263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9E5CA1F4-F310-3F45-A8F4-348244F76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1981200"/>
            <a:ext cx="5258586" cy="990600"/>
          </a:xfrm>
          <a:noFill/>
        </p:spPr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</a:rPr>
              <a:t>Угадай мелодию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3" name="Управляющая кнопка: звук 12">
            <a:hlinkClick r:id="" action="ppaction://noaction" highlightClick="1" endSnd="1"/>
          </p:cNvPr>
          <p:cNvSpPr/>
          <p:nvPr/>
        </p:nvSpPr>
        <p:spPr>
          <a:xfrm>
            <a:off x="2362200" y="2971800"/>
            <a:ext cx="1905000" cy="1447800"/>
          </a:xfrm>
          <a:prstGeom prst="actionButtonSoun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Управляющая кнопка: справка 15">
            <a:hlinkClick r:id="" action="ppaction://hlinkshowjump?jump=nextslide" highlightClick="1"/>
          </p:cNvPr>
          <p:cNvSpPr/>
          <p:nvPr/>
        </p:nvSpPr>
        <p:spPr>
          <a:xfrm>
            <a:off x="7467600" y="1981200"/>
            <a:ext cx="2133600" cy="3124200"/>
          </a:xfrm>
          <a:prstGeom prst="actionButtonHelp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Детские Песни - Песенка Крокодила Гены (-) [x-minus_org]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3048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210613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98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3962399"/>
            <a:ext cx="10630292" cy="7196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58200" y="4682063"/>
            <a:ext cx="2174748" cy="3471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1620301724_47-phonoteka_org-p-cheburashka-i-gena-fon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9601200" cy="5834418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von">
    <a:dk1>
      <a:sysClr val="windowText" lastClr="000000"/>
    </a:dk1>
    <a:lt1>
      <a:sysClr val="window" lastClr="FFFFFF"/>
    </a:lt1>
    <a:dk2>
      <a:srgbClr val="1485A4"/>
    </a:dk2>
    <a:lt2>
      <a:srgbClr val="E3DED1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F49100"/>
    </a:hlink>
    <a:folHlink>
      <a:srgbClr val="739D9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</TotalTime>
  <Words>101</Words>
  <Application>Microsoft Office PowerPoint</Application>
  <PresentationFormat>Произвольный</PresentationFormat>
  <Paragraphs>36</Paragraphs>
  <Slides>15</Slides>
  <Notes>3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Савон</vt:lpstr>
      <vt:lpstr>Электронно-дидактическая игра «музыкальная шкатулка» </vt:lpstr>
      <vt:lpstr>Цель: - Развивать умений я и  навыки  творческих способностей и талантов детей средствами музыкально-дидактических игр  - Активизировать  интереса детей к различным видам музыкальных инструментов  - формировать  устойчивого интереса к музыкальной деятельности.</vt:lpstr>
      <vt:lpstr>Какой звук воспроизводит этот инструмент?</vt:lpstr>
      <vt:lpstr>Какой звук воспроизводит этот инструмент?</vt:lpstr>
      <vt:lpstr>Какой звук воспроизводит этот инструмент?</vt:lpstr>
      <vt:lpstr>Угадай мелодию</vt:lpstr>
      <vt:lpstr>Слайд 7</vt:lpstr>
      <vt:lpstr>Угадай мелодию</vt:lpstr>
      <vt:lpstr>Слайд 9</vt:lpstr>
      <vt:lpstr>Угадай мелодию</vt:lpstr>
      <vt:lpstr>Слайд 11</vt:lpstr>
      <vt:lpstr>За обедом суп едят к вечеру «заговорят» Деревянные девчонки, музыкальные сестренки поиграй и ты немножко На красивых ярких …</vt:lpstr>
      <vt:lpstr>У него пластинки звонкие как льдинки из металла сделан он а звать его…</vt:lpstr>
      <vt:lpstr>Деревянные подружки  пляшут на его макушке, бьют его, а он греми –  в ногу всем шагать велит!  </vt:lpstr>
      <vt:lpstr>Молодцы!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Электронно-дидактическая игра «музыкальный театр» </dc:title>
  <dc:creator>Юлия Владимировна</dc:creator>
  <cp:lastModifiedBy>2018</cp:lastModifiedBy>
  <cp:revision>62</cp:revision>
  <dcterms:created xsi:type="dcterms:W3CDTF">2020-05-21T08:13:41Z</dcterms:created>
  <dcterms:modified xsi:type="dcterms:W3CDTF">2022-10-05T09:52:14Z</dcterms:modified>
</cp:coreProperties>
</file>