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6" r:id="rId2"/>
    <p:sldId id="275" r:id="rId3"/>
    <p:sldId id="295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72" r:id="rId12"/>
    <p:sldId id="268" r:id="rId13"/>
    <p:sldId id="270" r:id="rId14"/>
    <p:sldId id="271" r:id="rId15"/>
    <p:sldId id="269" r:id="rId16"/>
    <p:sldId id="262" r:id="rId17"/>
    <p:sldId id="267" r:id="rId18"/>
    <p:sldId id="279" r:id="rId19"/>
    <p:sldId id="280" r:id="rId20"/>
    <p:sldId id="281" r:id="rId21"/>
    <p:sldId id="282" r:id="rId22"/>
    <p:sldId id="294" r:id="rId23"/>
    <p:sldId id="283" r:id="rId24"/>
    <p:sldId id="284" r:id="rId25"/>
    <p:sldId id="273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894B-8AD4-4560-A37D-7666B0E6617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2F8CD-CDA9-474C-9356-C9D9A61B5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2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F8CD-CDA9-474C-9356-C9D9A61B55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8).m4a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8;&#1072;&#1088;&#1085;&#1099;&#1081;.m4a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6;&#1074;&#1077;&#1103;.m4a" TargetMode="Externa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86;&#1088;&#1103;&#1082;.m4a" TargetMode="Externa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&#1086;&#1089;&#1084;&#1086;&#1085;&#1072;&#1074;&#1090;.m4a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3;&#1091;&#1076;&#1086;&#1078;&#1085;&#1080;&#1082;.m4a" TargetMode="Externa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2).m4a" TargetMode="External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3).m4a" TargetMode="External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4).m4a" TargetMode="External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6).m4a" TargetMode="External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7).m4a" TargetMode="Externa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бюджетное общеобразовательное учреждение Самарской области  начальная школа №1 с.Хворостянка муниципального района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Хворостянский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Самарской области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16832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Интерактивная игра – презентация на тему: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«Город профессий»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356992"/>
            <a:ext cx="1858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Выполнили: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Ермакова Е.Ю.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Бокова Ю.В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0" y="4283800"/>
            <a:ext cx="7593974" cy="253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df5d8c2.png"/>
          <p:cNvPicPr>
            <a:picLocks noChangeAspect="1"/>
          </p:cNvPicPr>
          <p:nvPr/>
        </p:nvPicPr>
        <p:blipFill>
          <a:blip r:embed="rId2" cstate="print"/>
          <a:srcRect t="4526" r="7214"/>
          <a:stretch>
            <a:fillRect/>
          </a:stretch>
        </p:blipFill>
        <p:spPr>
          <a:xfrm>
            <a:off x="2843808" y="2564904"/>
            <a:ext cx="2952328" cy="4293096"/>
          </a:xfrm>
          <a:prstGeom prst="rect">
            <a:avLst/>
          </a:prstGeom>
        </p:spPr>
      </p:pic>
      <p:pic>
        <p:nvPicPr>
          <p:cNvPr id="3" name="Рисунок 2" descr="i (2)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708920"/>
            <a:ext cx="1951878" cy="1951878"/>
          </a:xfrm>
          <a:prstGeom prst="rect">
            <a:avLst/>
          </a:prstGeom>
        </p:spPr>
      </p:pic>
      <p:pic>
        <p:nvPicPr>
          <p:cNvPr id="4" name="Рисунок 3" descr="i (3).jf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7789" y="404664"/>
            <a:ext cx="2206716" cy="1675470"/>
          </a:xfrm>
          <a:prstGeom prst="rect">
            <a:avLst/>
          </a:prstGeom>
        </p:spPr>
      </p:pic>
      <p:pic>
        <p:nvPicPr>
          <p:cNvPr id="7" name="Рисунок 6" descr="transparent-bandage-adhesive-bandage-wound-dressing-cartoon-5f05cafd47f875.169254711594215165294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006" b="4114"/>
          <a:stretch>
            <a:fillRect/>
          </a:stretch>
        </p:blipFill>
        <p:spPr>
          <a:xfrm>
            <a:off x="323528" y="3861048"/>
            <a:ext cx="2232248" cy="1944216"/>
          </a:xfrm>
          <a:prstGeom prst="rect">
            <a:avLst/>
          </a:prstGeom>
        </p:spPr>
      </p:pic>
      <p:pic>
        <p:nvPicPr>
          <p:cNvPr id="6" name="Рисунок 5" descr="vector-термометр-я-етей-и-взрос-ых-изо-ированных-на-бе-изне-6779953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00" b="20432"/>
          <a:stretch>
            <a:fillRect/>
          </a:stretch>
        </p:blipFill>
        <p:spPr>
          <a:xfrm>
            <a:off x="6039544" y="548680"/>
            <a:ext cx="2771056" cy="1656184"/>
          </a:xfrm>
          <a:prstGeom prst="rect">
            <a:avLst/>
          </a:prstGeom>
        </p:spPr>
      </p:pic>
      <p:pic>
        <p:nvPicPr>
          <p:cNvPr id="8" name="Рисунок 7" descr="kisspng-pharmaceutical-drug-tablet-prescription-drug-pharm-pills-5ab7dcf60a1371.336617111521999094041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18" r="13874"/>
          <a:stretch>
            <a:fillRect/>
          </a:stretch>
        </p:blipFill>
        <p:spPr>
          <a:xfrm>
            <a:off x="395536" y="692696"/>
            <a:ext cx="2304256" cy="208823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3429000"/>
            <a:ext cx="10588416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«Назови профессию»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какой профессии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относятся данные предметы?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565001_36-p-kartinka-samoleta-na-belom-fone-3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0"/>
            <a:ext cx="3419872" cy="1923678"/>
          </a:xfrm>
          <a:prstGeom prst="rect">
            <a:avLst/>
          </a:prstGeom>
        </p:spPr>
      </p:pic>
      <p:pic>
        <p:nvPicPr>
          <p:cNvPr id="3" name="Рисунок 2" descr="Картинка-облако-для-детей-на-прозрачном-фоне-подборка-рисунков-3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60648"/>
            <a:ext cx="2444824" cy="1586691"/>
          </a:xfrm>
          <a:prstGeom prst="rect">
            <a:avLst/>
          </a:prstGeom>
        </p:spPr>
      </p:pic>
      <p:pic>
        <p:nvPicPr>
          <p:cNvPr id="5" name="Рисунок 4" descr="Parachut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509120"/>
            <a:ext cx="1873324" cy="2136518"/>
          </a:xfrm>
          <a:prstGeom prst="rect">
            <a:avLst/>
          </a:prstGeom>
        </p:spPr>
      </p:pic>
      <p:pic>
        <p:nvPicPr>
          <p:cNvPr id="6" name="Рисунок 5" descr="маховичок-управления-воздушных-судн-11602799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72816"/>
            <a:ext cx="2438400" cy="2438400"/>
          </a:xfrm>
          <a:prstGeom prst="rect">
            <a:avLst/>
          </a:prstGeom>
        </p:spPr>
      </p:pic>
      <p:pic>
        <p:nvPicPr>
          <p:cNvPr id="7" name="Рисунок 6" descr="35db68e75199a1ccf87fde1435e181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0"/>
            <a:ext cx="2420888" cy="24208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pilot-boy-friendly-welcoming-pose-vector-22413289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82" r="23918" b="9051"/>
          <a:stretch>
            <a:fillRect/>
          </a:stretch>
        </p:blipFill>
        <p:spPr>
          <a:xfrm>
            <a:off x="5580112" y="1844824"/>
            <a:ext cx="2493936" cy="4320480"/>
          </a:xfrm>
          <a:prstGeom prst="rect">
            <a:avLst/>
          </a:prstGeom>
        </p:spPr>
      </p:pic>
      <p:pic>
        <p:nvPicPr>
          <p:cNvPr id="10" name="Запись (118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388424" y="2204864"/>
            <a:ext cx="304800" cy="304800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520a881f1cd273a7c25fb84f2e86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2195736" cy="1989886"/>
          </a:xfrm>
          <a:prstGeom prst="rect">
            <a:avLst/>
          </a:prstGeom>
        </p:spPr>
      </p:pic>
      <p:pic>
        <p:nvPicPr>
          <p:cNvPr id="3" name="Рисунок 2" descr="extinguisher-clip-art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1426493" cy="2450472"/>
          </a:xfrm>
          <a:prstGeom prst="rect">
            <a:avLst/>
          </a:prstGeom>
        </p:spPr>
      </p:pic>
      <p:pic>
        <p:nvPicPr>
          <p:cNvPr id="4" name="Рисунок 3" descr="ed-note-mar-1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0"/>
            <a:ext cx="1835287" cy="2448272"/>
          </a:xfrm>
          <a:prstGeom prst="rect">
            <a:avLst/>
          </a:prstGeom>
        </p:spPr>
      </p:pic>
      <p:pic>
        <p:nvPicPr>
          <p:cNvPr id="6" name="Рисунок 5" descr="1671a691c51e86149f40b5888edc3dc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2625933" cy="1728192"/>
          </a:xfrm>
          <a:prstGeom prst="rect">
            <a:avLst/>
          </a:prstGeom>
        </p:spPr>
      </p:pic>
      <p:pic>
        <p:nvPicPr>
          <p:cNvPr id="7" name="Рисунок 6" descr="33866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243408"/>
            <a:ext cx="2592288" cy="2592288"/>
          </a:xfrm>
          <a:prstGeom prst="rect">
            <a:avLst/>
          </a:prstGeom>
        </p:spPr>
      </p:pic>
      <p:pic>
        <p:nvPicPr>
          <p:cNvPr id="8" name="Рисунок 7" descr="img_5710aeb6ed5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1700808"/>
            <a:ext cx="3184350" cy="4869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пожарный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956376" y="2708920"/>
            <a:ext cx="304800" cy="30480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4197926-stock-illustration-spool-of-thread-and-needl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293096"/>
            <a:ext cx="1945482" cy="2088232"/>
          </a:xfrm>
          <a:prstGeom prst="rect">
            <a:avLst/>
          </a:prstGeom>
        </p:spPr>
      </p:pic>
      <p:pic>
        <p:nvPicPr>
          <p:cNvPr id="3" name="Рисунок 2" descr="kisspng-sewing-machines-clip-art-embroidery-thread-patch-stitching-transparent-amp-png-clipart-free-5c9f11866cbf31.455625881553928582445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1845205" cy="1640182"/>
          </a:xfrm>
          <a:prstGeom prst="rect">
            <a:avLst/>
          </a:prstGeom>
        </p:spPr>
      </p:pic>
      <p:pic>
        <p:nvPicPr>
          <p:cNvPr id="4" name="Рисунок 3" descr="измерение-над-белизной-ленты-1563216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4664"/>
            <a:ext cx="2570997" cy="1706500"/>
          </a:xfrm>
          <a:prstGeom prst="rect">
            <a:avLst/>
          </a:prstGeom>
        </p:spPr>
      </p:pic>
      <p:pic>
        <p:nvPicPr>
          <p:cNvPr id="7" name="Рисунок 6" descr="42548958694603.Y3JvcCwxMDA1LDc4NiwxMzgsOD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348880"/>
            <a:ext cx="2028073" cy="1586315"/>
          </a:xfrm>
          <a:prstGeom prst="rect">
            <a:avLst/>
          </a:prstGeom>
        </p:spPr>
      </p:pic>
      <p:pic>
        <p:nvPicPr>
          <p:cNvPr id="8" name="Рисунок 7" descr="116-1166927_scissors-clipa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04664"/>
            <a:ext cx="2225014" cy="1760890"/>
          </a:xfrm>
          <a:prstGeom prst="rect">
            <a:avLst/>
          </a:prstGeom>
        </p:spPr>
      </p:pic>
      <p:pic>
        <p:nvPicPr>
          <p:cNvPr id="10" name="Рисунок 9" descr="c2d4486c3526a3fdbba96b2d78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276872"/>
            <a:ext cx="3907327" cy="37890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швея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028384" y="2492896"/>
            <a:ext cx="304800" cy="30480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-63113_cruise-ship-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60648"/>
            <a:ext cx="2580547" cy="1891437"/>
          </a:xfrm>
          <a:prstGeom prst="rect">
            <a:avLst/>
          </a:prstGeom>
        </p:spPr>
      </p:pic>
      <p:pic>
        <p:nvPicPr>
          <p:cNvPr id="3" name="Рисунок 2" descr="i (3).jf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77072"/>
            <a:ext cx="1836098" cy="2427898"/>
          </a:xfrm>
          <a:prstGeom prst="rect">
            <a:avLst/>
          </a:prstGeom>
        </p:spPr>
      </p:pic>
      <p:pic>
        <p:nvPicPr>
          <p:cNvPr id="6" name="Рисунок 5" descr="yakor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648"/>
            <a:ext cx="2132856" cy="2132856"/>
          </a:xfrm>
          <a:prstGeom prst="rect">
            <a:avLst/>
          </a:prstGeom>
        </p:spPr>
      </p:pic>
      <p:pic>
        <p:nvPicPr>
          <p:cNvPr id="7" name="Рисунок 6" descr="185-1859235-jpg-freeu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204864"/>
            <a:ext cx="1765197" cy="1800200"/>
          </a:xfrm>
          <a:prstGeom prst="rect">
            <a:avLst/>
          </a:prstGeom>
        </p:spPr>
      </p:pic>
      <p:pic>
        <p:nvPicPr>
          <p:cNvPr id="8" name="Рисунок 7" descr="lifebuoy-clip-art-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0"/>
            <a:ext cx="2627784" cy="2626546"/>
          </a:xfrm>
          <a:prstGeom prst="rect">
            <a:avLst/>
          </a:prstGeom>
        </p:spPr>
      </p:pic>
      <p:pic>
        <p:nvPicPr>
          <p:cNvPr id="10" name="Рисунок 9" descr="r8seTG90Isw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2132856"/>
            <a:ext cx="3635896" cy="42395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моряк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388424" y="2780928"/>
            <a:ext cx="304800" cy="30480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tronaut-clipart-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33056"/>
            <a:ext cx="1795941" cy="2565630"/>
          </a:xfrm>
          <a:prstGeom prst="rect">
            <a:avLst/>
          </a:prstGeom>
        </p:spPr>
      </p:pic>
      <p:pic>
        <p:nvPicPr>
          <p:cNvPr id="4" name="Рисунок 3" descr="27422caa4f340a320a96bb53440454c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20888"/>
            <a:ext cx="2267744" cy="1201196"/>
          </a:xfrm>
          <a:prstGeom prst="rect">
            <a:avLst/>
          </a:prstGeom>
        </p:spPr>
      </p:pic>
      <p:pic>
        <p:nvPicPr>
          <p:cNvPr id="5" name="Рисунок 4" descr="1618947280_2-phonoteka_org-p-fon-zvezdnoe-nebo-dlya-detei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4664"/>
            <a:ext cx="2310949" cy="1444343"/>
          </a:xfrm>
          <a:prstGeom prst="rect">
            <a:avLst/>
          </a:prstGeom>
        </p:spPr>
      </p:pic>
      <p:pic>
        <p:nvPicPr>
          <p:cNvPr id="7" name="Рисунок 6" descr="hello_html_642174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04664"/>
            <a:ext cx="2501678" cy="2049156"/>
          </a:xfrm>
          <a:prstGeom prst="rect">
            <a:avLst/>
          </a:prstGeom>
        </p:spPr>
      </p:pic>
      <p:pic>
        <p:nvPicPr>
          <p:cNvPr id="8" name="Рисунок 7" descr="i (4).jf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32656"/>
            <a:ext cx="2206369" cy="1988840"/>
          </a:xfrm>
          <a:prstGeom prst="rect">
            <a:avLst/>
          </a:prstGeom>
        </p:spPr>
      </p:pic>
      <p:pic>
        <p:nvPicPr>
          <p:cNvPr id="9" name="Рисунок 8" descr="depositphotos_204274426-stock-illustration-illustration-cartoon-astronaut-floating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276872"/>
            <a:ext cx="4104939" cy="41049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космонавт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316416" y="2924944"/>
            <a:ext cx="304800" cy="30480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a64da3424abf1bef016bed5c38b5e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69568"/>
            <a:ext cx="2888432" cy="2888432"/>
          </a:xfrm>
          <a:prstGeom prst="rect">
            <a:avLst/>
          </a:prstGeom>
        </p:spPr>
      </p:pic>
      <p:pic>
        <p:nvPicPr>
          <p:cNvPr id="3" name="Рисунок 2" descr="1614560175_39-p-karandash-na-belom-fone-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60648"/>
            <a:ext cx="1896170" cy="2636912"/>
          </a:xfrm>
          <a:prstGeom prst="rect">
            <a:avLst/>
          </a:prstGeom>
        </p:spPr>
      </p:pic>
      <p:pic>
        <p:nvPicPr>
          <p:cNvPr id="4" name="Рисунок 3" descr="brush-clip-art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772816"/>
            <a:ext cx="2195736" cy="2195736"/>
          </a:xfrm>
          <a:prstGeom prst="rect">
            <a:avLst/>
          </a:prstGeom>
        </p:spPr>
      </p:pic>
      <p:pic>
        <p:nvPicPr>
          <p:cNvPr id="5" name="Рисунок 4" descr="paint-591564_1920_png_14556248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60648"/>
            <a:ext cx="2736304" cy="1845580"/>
          </a:xfrm>
          <a:prstGeom prst="rect">
            <a:avLst/>
          </a:prstGeom>
        </p:spPr>
      </p:pic>
      <p:pic>
        <p:nvPicPr>
          <p:cNvPr id="6" name="Рисунок 5" descr="palette-clip-art-8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32656"/>
            <a:ext cx="2433421" cy="1280408"/>
          </a:xfrm>
          <a:prstGeom prst="rect">
            <a:avLst/>
          </a:prstGeom>
        </p:spPr>
      </p:pic>
      <p:pic>
        <p:nvPicPr>
          <p:cNvPr id="7" name="Рисунок 6" descr="Юный_художник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132856"/>
            <a:ext cx="3471506" cy="42930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художник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172400" y="2996952"/>
            <a:ext cx="304800" cy="30480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501008"/>
            <a:ext cx="6842066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перепутано?»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Убери лишний предмет и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назови профессию.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4-2341734_fishing-rod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20688"/>
            <a:ext cx="3888432" cy="4276633"/>
          </a:xfrm>
          <a:prstGeom prst="rect">
            <a:avLst/>
          </a:prstGeom>
        </p:spPr>
      </p:pic>
      <p:pic>
        <p:nvPicPr>
          <p:cNvPr id="2" name="Рисунок 1" descr="7f81aab827840575286e3a20d0e74407--clipart-camera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0"/>
            <a:ext cx="4065524" cy="638132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«Пятый лишний» Слайд 5-10. Наведи мышкой на « 5лишний предмет», если выбрал верно, то предмет исчезнет, если не верно – останется на месте.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перехода на следующий слайд нажми на стрелку , расположенную в правом нижнем углу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«Назови профессию» Слад 12-17. Рассмотри появившиеся предметы, назови профессию. Для проверки, нажми на кнопку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перепутано?» Слайд  19-22. Наведи мышкой на предмет, который по ошибке оказался у героя слайда. Если выбрал правильно, то предмет исчезнет и ты услышишь аплодисменты.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«Доскажи словечко» Слайд  24-28. Послушай загадку и дай ответ. Посмотри на появившуюся картинку и  проверь себя.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«Кто чем занимается?» 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Слайд 30-33.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 картинку  - действие и нажми на стрелку            или           Если ответил не верно, то картинка исчезнет.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2492896"/>
            <a:ext cx="864096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03848" y="1844824"/>
            <a:ext cx="576064" cy="2606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740352" y="6237312"/>
            <a:ext cx="1080120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3258211">
            <a:off x="2812313" y="4605833"/>
            <a:ext cx="396519" cy="2717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180080">
            <a:off x="3896532" y="4607189"/>
            <a:ext cx="408820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d23bab19e2cd7250ead22bfa3b1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4121" y="0"/>
            <a:ext cx="4355757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3582" b="5230"/>
          <a:stretch>
            <a:fillRect/>
          </a:stretch>
        </p:blipFill>
        <p:spPr bwMode="auto">
          <a:xfrm>
            <a:off x="2051720" y="501317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32656"/>
            <a:ext cx="4450655" cy="6525344"/>
          </a:xfrm>
          <a:prstGeom prst="rect">
            <a:avLst/>
          </a:prstGeom>
        </p:spPr>
      </p:pic>
      <p:pic>
        <p:nvPicPr>
          <p:cNvPr id="4" name="Рисунок 3" descr="04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715399">
            <a:off x="4849677" y="398845"/>
            <a:ext cx="3595698" cy="290745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5fe996f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17629"/>
            <a:ext cx="4752528" cy="6172212"/>
          </a:xfrm>
          <a:prstGeom prst="rect">
            <a:avLst/>
          </a:prstGeom>
        </p:spPr>
      </p:pic>
      <p:pic>
        <p:nvPicPr>
          <p:cNvPr id="4" name="Рисунок 3" descr="04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833"/>
          <a:stretch>
            <a:fillRect/>
          </a:stretch>
        </p:blipFill>
        <p:spPr>
          <a:xfrm>
            <a:off x="4032670" y="4181855"/>
            <a:ext cx="2102922" cy="214186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56992"/>
            <a:ext cx="7546168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«Доскажи словечко»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 загадку 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профессию.</a:t>
            </a:r>
          </a:p>
          <a:p>
            <a:pPr algn="ctr"/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HypADn9_c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3501008"/>
            <a:ext cx="3024336" cy="3133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694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Каждый день сажусь в кабину,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Завожу мотор машины,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Еду в дальние края.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Отгадали , кто же я?</a:t>
            </a:r>
          </a:p>
        </p:txBody>
      </p:sp>
      <p:pic>
        <p:nvPicPr>
          <p:cNvPr id="5" name="Запись (112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908720"/>
            <a:ext cx="304800" cy="3048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62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mg_5710aec7188b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00" b="7694"/>
          <a:stretch>
            <a:fillRect/>
          </a:stretch>
        </p:blipFill>
        <p:spPr>
          <a:xfrm>
            <a:off x="3419872" y="3113584"/>
            <a:ext cx="2822486" cy="37444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9632" y="476672"/>
            <a:ext cx="694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Ходит в форме, при погонах,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Разбирается в законах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Он и летом, и зимой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Охраняет наш покой.</a:t>
            </a:r>
          </a:p>
        </p:txBody>
      </p:sp>
      <p:pic>
        <p:nvPicPr>
          <p:cNvPr id="5" name="Запись (113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908720"/>
            <a:ext cx="304800" cy="3048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3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-ветеринара-рассматривая-6906921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818656"/>
            <a:ext cx="3182105" cy="403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694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Доктор, но не для людей,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А для птиц и для зверей.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У него особый дар,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Это врач…?</a:t>
            </a:r>
          </a:p>
        </p:txBody>
      </p:sp>
      <p:pic>
        <p:nvPicPr>
          <p:cNvPr id="6" name="Запись (114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196752"/>
            <a:ext cx="304800" cy="3048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4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_3627832_wm77mb6szmo5i34g4x1ecswuozxfmtfja3vp5uj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10" t="6327" r="20897" b="7139"/>
          <a:stretch>
            <a:fillRect/>
          </a:stretch>
        </p:blipFill>
        <p:spPr>
          <a:xfrm>
            <a:off x="2915816" y="2825552"/>
            <a:ext cx="3672408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0"/>
            <a:ext cx="6948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Продает любой товар,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Овощи и фрукты, разные продукты.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В кассе цифры набирает,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Чек давать не забывает.</a:t>
            </a:r>
          </a:p>
        </p:txBody>
      </p:sp>
      <p:pic>
        <p:nvPicPr>
          <p:cNvPr id="6" name="Запись (116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48680"/>
            <a:ext cx="304800" cy="3048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4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le_1200 (1)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77" b="10065"/>
          <a:stretch>
            <a:fillRect/>
          </a:stretch>
        </p:blipFill>
        <p:spPr>
          <a:xfrm>
            <a:off x="2123728" y="3545632"/>
            <a:ext cx="4932040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0"/>
            <a:ext cx="6948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Кто нас в садике встречает,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 Кто домой нас провожает,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С нами водит хоровод,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С нами пляшет и поет,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На прогулку с нами ходит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И занятия проводит?</a:t>
            </a:r>
          </a:p>
        </p:txBody>
      </p:sp>
      <p:pic>
        <p:nvPicPr>
          <p:cNvPr id="6" name="Запись (117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548680"/>
            <a:ext cx="304800" cy="3048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98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212976"/>
            <a:ext cx="7546168" cy="223224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«Кто чем занимается?»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Опиши профессию.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9e82d7e9b44ef5dcc5ea536af90a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9144000" cy="6853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31559">
            <a:off x="2720557" y="2365592"/>
            <a:ext cx="407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Город Профессий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945_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658" y="3645024"/>
            <a:ext cx="2012237" cy="286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26064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Писатель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6" name="Рисунок 5" descr="livre-lire-1498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72816"/>
            <a:ext cx="2800791" cy="1944216"/>
          </a:xfrm>
          <a:prstGeom prst="rect">
            <a:avLst/>
          </a:prstGeom>
        </p:spPr>
      </p:pic>
      <p:pic>
        <p:nvPicPr>
          <p:cNvPr id="7" name="Рисунок 6" descr="ведро-нержавеющей-стали-заполнило-при-красочные-рыбы-изолированные-на-11751153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791757"/>
            <a:ext cx="2222376" cy="1896461"/>
          </a:xfrm>
          <a:prstGeom prst="rect">
            <a:avLst/>
          </a:prstGeom>
        </p:spPr>
      </p:pic>
      <p:pic>
        <p:nvPicPr>
          <p:cNvPr id="8" name="Рисунок 7" descr="837011_pol_zovatel_skogo_soglasheniya_u_moshennikov_krokus_invest_ne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9888441">
            <a:off x="6228184" y="4005064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479789">
            <a:off x="1679396" y="3733252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uIMNmcfUGWh_f4HJSxFCtOc1dRgQK3S.jpg"/>
          <p:cNvPicPr>
            <a:picLocks noChangeAspect="1"/>
          </p:cNvPicPr>
          <p:nvPr/>
        </p:nvPicPr>
        <p:blipFill>
          <a:blip r:embed="rId2" cstate="print"/>
          <a:srcRect l="7905" r="7779"/>
          <a:stretch>
            <a:fillRect/>
          </a:stretch>
        </p:blipFill>
        <p:spPr>
          <a:xfrm>
            <a:off x="6300192" y="1844824"/>
            <a:ext cx="2304256" cy="1584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Актер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6" name="Рисунок 5" descr="837011_pol_zovatel_skogo_soglasheniya_u_moshennikov_krokus_invest_n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pic>
        <p:nvPicPr>
          <p:cNvPr id="7" name="Рисунок 6" descr="7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16832"/>
            <a:ext cx="2452228" cy="1440160"/>
          </a:xfrm>
          <a:prstGeom prst="rect">
            <a:avLst/>
          </a:prstGeom>
        </p:spPr>
      </p:pic>
      <p:pic>
        <p:nvPicPr>
          <p:cNvPr id="8" name="Рисунок 7" descr="acti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4005064"/>
            <a:ext cx="3687157" cy="244827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2574995">
            <a:off x="960092" y="3741254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390478">
            <a:off x="6616749" y="3834095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7300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005064"/>
            <a:ext cx="2808312" cy="2097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Архитектор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2574995">
            <a:off x="960092" y="3741254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390478">
            <a:off x="6616749" y="3834095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artoon-architect-in-office-vector-305649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34"/>
          <a:stretch>
            <a:fillRect/>
          </a:stretch>
        </p:blipFill>
        <p:spPr>
          <a:xfrm>
            <a:off x="467544" y="1052736"/>
            <a:ext cx="2448272" cy="2312705"/>
          </a:xfrm>
          <a:prstGeom prst="rect">
            <a:avLst/>
          </a:prstGeom>
        </p:spPr>
      </p:pic>
      <p:pic>
        <p:nvPicPr>
          <p:cNvPr id="9" name="Рисунок 8" descr="837011_pol_zovatel_skogo_soglasheniya_u_moshennikov_krokus_invest_n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pic>
        <p:nvPicPr>
          <p:cNvPr id="10" name="Рисунок 9" descr="5be95cd2a380b62c596dd2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1268760"/>
            <a:ext cx="2267744" cy="226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e97102567dcc3e6d3cdde88e29ff2c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3203848" y="3789040"/>
            <a:ext cx="2437066" cy="2878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Садовник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7" name="Рисунок 6" descr="837011_pol_zovatel_skogo_soglasheniya_u_moshennikov_krokus_invest_n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9479882">
            <a:off x="6287595" y="3564041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2459350">
            <a:off x="1966566" y="3510446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vector-happy-children-gardening-in-the-p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484784"/>
            <a:ext cx="2424207" cy="1765988"/>
          </a:xfrm>
          <a:prstGeom prst="rect">
            <a:avLst/>
          </a:prstGeom>
        </p:spPr>
      </p:pic>
      <p:pic>
        <p:nvPicPr>
          <p:cNvPr id="11" name="Рисунок 10" descr="15300715-estacion-de-servicio--reabastecimiento-de-combustible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53" y="1412776"/>
            <a:ext cx="3127895" cy="190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852936"/>
            <a:ext cx="7546168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</a:p>
          <a:p>
            <a:pPr algn="ctr"/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professii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27" y="3861048"/>
            <a:ext cx="7853203" cy="261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573016"/>
            <a:ext cx="6984776" cy="17874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56592" y="3501008"/>
            <a:ext cx="10300384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«Пятый лишний»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предмет, не имеющий отношение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данной профессии.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96336" y="6165304"/>
            <a:ext cx="1224136" cy="69269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276872"/>
            <a:ext cx="2736304" cy="4145875"/>
          </a:xfrm>
          <a:prstGeom prst="rect">
            <a:avLst/>
          </a:prstGeom>
        </p:spPr>
      </p:pic>
      <p:pic>
        <p:nvPicPr>
          <p:cNvPr id="3" name="Рисунок 2" descr="913b49311762e463ca08af8e9d9b05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908720"/>
            <a:ext cx="2255223" cy="2092099"/>
          </a:xfrm>
          <a:prstGeom prst="rect">
            <a:avLst/>
          </a:prstGeom>
        </p:spPr>
      </p:pic>
      <p:pic>
        <p:nvPicPr>
          <p:cNvPr id="4" name="Рисунок 3" descr="i.jf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653136"/>
            <a:ext cx="2366498" cy="1668016"/>
          </a:xfrm>
          <a:prstGeom prst="rect">
            <a:avLst/>
          </a:prstGeom>
        </p:spPr>
      </p:pic>
      <p:pic>
        <p:nvPicPr>
          <p:cNvPr id="5" name="Рисунок 4" descr="Кастрюля-картин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268760"/>
            <a:ext cx="2623407" cy="2088232"/>
          </a:xfrm>
          <a:prstGeom prst="rect">
            <a:avLst/>
          </a:prstGeom>
        </p:spPr>
      </p:pic>
      <p:pic>
        <p:nvPicPr>
          <p:cNvPr id="6" name="Рисунок 5" descr="istockphoto-188057816-612x61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3284984"/>
            <a:ext cx="1865376" cy="1508760"/>
          </a:xfrm>
          <a:prstGeom prst="rect">
            <a:avLst/>
          </a:prstGeom>
        </p:spPr>
      </p:pic>
      <p:pic>
        <p:nvPicPr>
          <p:cNvPr id="7" name="Рисунок 6" descr="295256_556393f3e23b5aa15c269a61c5c210f500878db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0"/>
            <a:ext cx="2438400" cy="170992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420888"/>
            <a:ext cx="2173821" cy="4437112"/>
          </a:xfrm>
          <a:prstGeom prst="rect">
            <a:avLst/>
          </a:prstGeom>
        </p:spPr>
      </p:pic>
      <p:pic>
        <p:nvPicPr>
          <p:cNvPr id="3" name="Рисунок 2" descr="522-5224997_sewing-needle-drawing-cartoon-clip-art-sewing-need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068960"/>
            <a:ext cx="1679352" cy="1728532"/>
          </a:xfrm>
          <a:prstGeom prst="rect">
            <a:avLst/>
          </a:prstGeom>
        </p:spPr>
      </p:pic>
      <p:pic>
        <p:nvPicPr>
          <p:cNvPr id="4" name="Рисунок 3" descr="1614561618_4-p-tetrad-na-belom-fone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FAFA"/>
              </a:clrFrom>
              <a:clrTo>
                <a:srgbClr val="EEFAFA">
                  <a:alpha val="0"/>
                </a:srgbClr>
              </a:clrTo>
            </a:clrChange>
          </a:blip>
          <a:stretch>
            <a:fillRect/>
          </a:stretch>
        </p:blipFill>
        <p:spPr>
          <a:xfrm rot="20736567">
            <a:off x="231579" y="780259"/>
            <a:ext cx="2132856" cy="2132856"/>
          </a:xfrm>
          <a:prstGeom prst="rect">
            <a:avLst/>
          </a:prstGeom>
        </p:spPr>
      </p:pic>
      <p:pic>
        <p:nvPicPr>
          <p:cNvPr id="5" name="Рисунок 4" descr="1613655463_51-p-fon-dlya-prezentatsii-shkolnaya-doska-6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7505" y="188640"/>
            <a:ext cx="3077395" cy="2088232"/>
          </a:xfrm>
          <a:prstGeom prst="rect">
            <a:avLst/>
          </a:prstGeom>
        </p:spPr>
      </p:pic>
      <p:pic>
        <p:nvPicPr>
          <p:cNvPr id="6" name="Рисунок 5" descr="1614593705_10-p-kniga-na-belom-fone-kartinki-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94781">
            <a:off x="6692627" y="517976"/>
            <a:ext cx="2005607" cy="1963824"/>
          </a:xfrm>
          <a:prstGeom prst="rect">
            <a:avLst/>
          </a:prstGeom>
        </p:spPr>
      </p:pic>
      <p:pic>
        <p:nvPicPr>
          <p:cNvPr id="7" name="Рисунок 6" descr="i (1).jf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3240359" cy="151216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740352" y="6237312"/>
            <a:ext cx="1080120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umb_img_5710ae8e70a52_resize_900_50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565123"/>
            <a:ext cx="3528392" cy="4292877"/>
          </a:xfrm>
          <a:prstGeom prst="rect">
            <a:avLst/>
          </a:prstGeom>
        </p:spPr>
      </p:pic>
      <p:pic>
        <p:nvPicPr>
          <p:cNvPr id="4" name="Рисунок 3" descr="913b49311762e463ca08af8e9d9b05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2328677" cy="2160240"/>
          </a:xfrm>
          <a:prstGeom prst="rect">
            <a:avLst/>
          </a:prstGeom>
        </p:spPr>
      </p:pic>
      <p:pic>
        <p:nvPicPr>
          <p:cNvPr id="5" name="Рисунок 4" descr="318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2068901" cy="2063728"/>
          </a:xfrm>
          <a:prstGeom prst="rect">
            <a:avLst/>
          </a:prstGeom>
        </p:spPr>
      </p:pic>
      <p:pic>
        <p:nvPicPr>
          <p:cNvPr id="6" name="Рисунок 5" descr="be5a7382-c988-1e62-b2e9-603660a0b1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6"/>
          <a:stretch>
            <a:fillRect/>
          </a:stretch>
        </p:blipFill>
        <p:spPr>
          <a:xfrm>
            <a:off x="6516216" y="3212976"/>
            <a:ext cx="1794696" cy="1857404"/>
          </a:xfrm>
          <a:prstGeom prst="rect">
            <a:avLst/>
          </a:prstGeom>
        </p:spPr>
      </p:pic>
      <p:pic>
        <p:nvPicPr>
          <p:cNvPr id="7" name="Рисунок 6" descr="dc7f62ee98ab4deb3f524b18a208c99f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04221"/>
            <a:ext cx="2130022" cy="2133299"/>
          </a:xfrm>
          <a:prstGeom prst="rect">
            <a:avLst/>
          </a:prstGeom>
        </p:spPr>
      </p:pic>
      <p:pic>
        <p:nvPicPr>
          <p:cNvPr id="8" name="Рисунок 7" descr="и-юстрация-винтажного-розового-зерка-а-руки-6751827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1" r="15756"/>
          <a:stretch>
            <a:fillRect/>
          </a:stretch>
        </p:blipFill>
        <p:spPr>
          <a:xfrm>
            <a:off x="6948264" y="260648"/>
            <a:ext cx="1558191" cy="229001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308304" y="6093296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8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3068960"/>
            <a:ext cx="2066013" cy="2060848"/>
          </a:xfrm>
          <a:prstGeom prst="rect">
            <a:avLst/>
          </a:prstGeom>
        </p:spPr>
      </p:pic>
      <p:pic>
        <p:nvPicPr>
          <p:cNvPr id="3" name="Рисунок 2" descr="CMZ-03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348880"/>
            <a:ext cx="3322692" cy="4259861"/>
          </a:xfrm>
          <a:prstGeom prst="rect">
            <a:avLst/>
          </a:prstGeom>
        </p:spPr>
      </p:pic>
      <p:pic>
        <p:nvPicPr>
          <p:cNvPr id="7" name="Рисунок 6" descr="пила-изгороди-37292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692696"/>
            <a:ext cx="2304256" cy="2304256"/>
          </a:xfrm>
          <a:prstGeom prst="rect">
            <a:avLst/>
          </a:prstGeom>
        </p:spPr>
      </p:pic>
      <p:pic>
        <p:nvPicPr>
          <p:cNvPr id="8" name="Рисунок 7" descr="plastic-tool-box-vector-illustrati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48" b="9488"/>
          <a:stretch>
            <a:fillRect/>
          </a:stretch>
        </p:blipFill>
        <p:spPr>
          <a:xfrm>
            <a:off x="2843808" y="260647"/>
            <a:ext cx="3168352" cy="1948421"/>
          </a:xfrm>
          <a:prstGeom prst="rect">
            <a:avLst/>
          </a:prstGeom>
        </p:spPr>
      </p:pic>
      <p:pic>
        <p:nvPicPr>
          <p:cNvPr id="9" name="Рисунок 8" descr="free-vector-tape-measure_115867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30" b="5290"/>
          <a:stretch>
            <a:fillRect/>
          </a:stretch>
        </p:blipFill>
        <p:spPr>
          <a:xfrm>
            <a:off x="251520" y="476672"/>
            <a:ext cx="2743461" cy="2266716"/>
          </a:xfrm>
          <a:prstGeom prst="rect">
            <a:avLst/>
          </a:prstGeom>
        </p:spPr>
      </p:pic>
      <p:pic>
        <p:nvPicPr>
          <p:cNvPr id="11" name="Рисунок 10" descr="522-5224997_sewing-needle-drawing-cartoon-clip-art-sewing-needle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84984"/>
            <a:ext cx="2445179" cy="208823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spng-garden-youtube-watering-cans-clip-art-enfant-5ac8eeab4f3d09.382655081523117739324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72" r="18248"/>
          <a:stretch>
            <a:fillRect/>
          </a:stretch>
        </p:blipFill>
        <p:spPr>
          <a:xfrm>
            <a:off x="3635896" y="2132856"/>
            <a:ext cx="2232248" cy="4431846"/>
          </a:xfrm>
          <a:prstGeom prst="rect">
            <a:avLst/>
          </a:prstGeom>
        </p:spPr>
      </p:pic>
      <p:pic>
        <p:nvPicPr>
          <p:cNvPr id="3" name="Рисунок 2" descr="cd6fbcb527534098aa31c4a9fc6b2d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09120"/>
            <a:ext cx="2589453" cy="1608293"/>
          </a:xfrm>
          <a:prstGeom prst="rect">
            <a:avLst/>
          </a:prstGeom>
        </p:spPr>
      </p:pic>
      <p:pic>
        <p:nvPicPr>
          <p:cNvPr id="5" name="Рисунок 4" descr="bb6395d534b3f890502e4a173de0acb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88640"/>
            <a:ext cx="2391694" cy="2232248"/>
          </a:xfrm>
          <a:prstGeom prst="rect">
            <a:avLst/>
          </a:prstGeom>
        </p:spPr>
      </p:pic>
      <p:pic>
        <p:nvPicPr>
          <p:cNvPr id="6" name="Рисунок 5" descr="c22fa9ee3d12adf0d1cd3b00082838b5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404664"/>
            <a:ext cx="2699792" cy="1579273"/>
          </a:xfrm>
          <a:prstGeom prst="rect">
            <a:avLst/>
          </a:prstGeom>
        </p:spPr>
      </p:pic>
      <p:pic>
        <p:nvPicPr>
          <p:cNvPr id="7" name="Рисунок 6" descr="shears-25633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212976"/>
            <a:ext cx="2198517" cy="1600795"/>
          </a:xfrm>
          <a:prstGeom prst="rect">
            <a:avLst/>
          </a:prstGeom>
        </p:spPr>
      </p:pic>
      <p:pic>
        <p:nvPicPr>
          <p:cNvPr id="8" name="Рисунок 7" descr="extinguisher-clip-art-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04665"/>
            <a:ext cx="1512168" cy="259764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6358</TotalTime>
  <Words>397</Words>
  <Application>Microsoft Office PowerPoint</Application>
  <PresentationFormat>Экран (4:3)</PresentationFormat>
  <Paragraphs>94</Paragraphs>
  <Slides>34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2018</dc:creator>
  <cp:lastModifiedBy>Юлия Бокова</cp:lastModifiedBy>
  <cp:revision>188</cp:revision>
  <dcterms:created xsi:type="dcterms:W3CDTF">2021-09-28T11:35:33Z</dcterms:created>
  <dcterms:modified xsi:type="dcterms:W3CDTF">2021-12-07T12:32:18Z</dcterms:modified>
</cp:coreProperties>
</file>