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2" r:id="rId4"/>
    <p:sldId id="264" r:id="rId5"/>
    <p:sldId id="271" r:id="rId6"/>
    <p:sldId id="265" r:id="rId7"/>
    <p:sldId id="266" r:id="rId8"/>
    <p:sldId id="267" r:id="rId9"/>
    <p:sldId id="268" r:id="rId10"/>
    <p:sldId id="269" r:id="rId11"/>
    <p:sldId id="270" r:id="rId12"/>
    <p:sldId id="260" r:id="rId13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67" d="100"/>
          <a:sy n="67" d="100"/>
        </p:scale>
        <p:origin x="18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52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5373216"/>
            <a:ext cx="6480720" cy="12241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84975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340768"/>
            <a:ext cx="6768752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84975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6768752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188640"/>
            <a:ext cx="6480720" cy="12241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Проект: Мы спортивная семья!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ACA04-062A-22E8-9873-A54BDABC7AE6}"/>
              </a:ext>
            </a:extLst>
          </p:cNvPr>
          <p:cNvSpPr txBox="1"/>
          <p:nvPr/>
        </p:nvSpPr>
        <p:spPr>
          <a:xfrm>
            <a:off x="5292080" y="5469031"/>
            <a:ext cx="370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Составитель: Адоевская И.Ю.</a:t>
            </a:r>
          </a:p>
          <a:p>
            <a:r>
              <a:rPr lang="ru-RU" dirty="0"/>
              <a:t>Инструктор по физической культуре ГБОУ начальная школа №1 </a:t>
            </a:r>
            <a:r>
              <a:rPr lang="ru-RU" dirty="0" err="1"/>
              <a:t>с.Хворостянка</a:t>
            </a:r>
            <a:r>
              <a:rPr lang="ru-RU" dirty="0"/>
              <a:t> (СП Детский сад)</a:t>
            </a:r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B02ACCD3-7326-50E3-2075-184CEB58B3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251">
        <p:fade/>
      </p:transition>
    </mc:Choice>
    <mc:Fallback>
      <p:transition spd="med" advTm="92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6CCD9-1182-FE06-3C31-29F9E2E36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43" y="1484784"/>
            <a:ext cx="8784975" cy="1185223"/>
          </a:xfrm>
        </p:spPr>
        <p:txBody>
          <a:bodyPr/>
          <a:lstStyle/>
          <a:p>
            <a:r>
              <a:rPr lang="ru-RU" dirty="0"/>
              <a:t>Этап третий - заключительный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D393E-5DC3-8780-79E5-111484F39CA3}"/>
              </a:ext>
            </a:extLst>
          </p:cNvPr>
          <p:cNvSpPr txBox="1"/>
          <p:nvPr/>
        </p:nvSpPr>
        <p:spPr>
          <a:xfrm>
            <a:off x="649266" y="2548631"/>
            <a:ext cx="835292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открытый просмотр для воспитателей  праздника «Папа, мама, я  - спортивная семья!»</a:t>
            </a:r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C7791DA0-B639-99E0-1490-BB84C1C7D3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2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849">
        <p:fade/>
      </p:transition>
    </mc:Choice>
    <mc:Fallback>
      <p:transition spd="med" advTm="138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44DDA-F4AD-AE2F-8529-27AE9B30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9903A-178A-5F17-3773-E9024E83011C}"/>
              </a:ext>
            </a:extLst>
          </p:cNvPr>
          <p:cNvSpPr txBox="1"/>
          <p:nvPr/>
        </p:nvSpPr>
        <p:spPr>
          <a:xfrm>
            <a:off x="539552" y="1231078"/>
            <a:ext cx="8352928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Большой опыт двигательной активности получили все участники проекта. Создана базовая площадка для социальных партнёров. В процессе работы над проектом дети, родители и воспитатели стали ближе друг к другу, а полученные знания и умения помогли вызвать интерес к физкультуре и сформировать стремление к здоровому образу жизни.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Мы будем продолжать активно содействовать сотрудничеству с родителями воспитанников. Организовывать мероприятия спортивного характера для укрепления физического здоровья дошкольников.</a:t>
            </a:r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E7D1F45E-2670-4F1F-4DE7-D3A4D00FD9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525">
        <p:fade/>
      </p:transition>
    </mc:Choice>
    <mc:Fallback>
      <p:transition spd="med" advTm="425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67DCE9E-19CE-30C4-06A5-9B16BB68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243777"/>
            <a:ext cx="8784975" cy="1185223"/>
          </a:xfrm>
        </p:spPr>
        <p:txBody>
          <a:bodyPr>
            <a:noAutofit/>
          </a:bodyPr>
          <a:lstStyle/>
          <a:p>
            <a:r>
              <a:rPr lang="ru-RU" sz="8800" b="1" i="1" dirty="0"/>
              <a:t>СПАСИБО ЗА ВНИМАНИЕ!</a:t>
            </a: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17E8182A-3AC0-A2D9-3964-671040C4A1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796">
        <p:fade/>
      </p:transition>
    </mc:Choice>
    <mc:Fallback>
      <p:transition spd="med" advTm="27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784975" cy="1185223"/>
          </a:xfrm>
        </p:spPr>
        <p:txBody>
          <a:bodyPr/>
          <a:lstStyle/>
          <a:p>
            <a:r>
              <a:rPr lang="ru-RU" dirty="0"/>
              <a:t>Актуальность: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0883E-3C50-9B4A-47F9-E04A69A92737}"/>
              </a:ext>
            </a:extLst>
          </p:cNvPr>
          <p:cNvSpPr txBox="1"/>
          <p:nvPr/>
        </p:nvSpPr>
        <p:spPr>
          <a:xfrm>
            <a:off x="755576" y="1124744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Здоровье – это основное наше богатство, которое необходимо беречь и сохранять. Сегодня сохранение и укрепление здоровья детей, формирование привычки к здоровому образу жизни остаются первостепенной задачей. Здоровье ребенка зависит не только от полноценного физического развития и воспитания в детском саду, а также от условий жизни в семье, так как семья – это среда, где формируется здоровье ребенка и закладывается в его сознании основа к постоянному стремлению к здоровью. В педагогике разработано множество оздоровительных программ, но ни одна из них и никакие другие социальные институты не могут дать полноценных результатов, если они не реализуются совместно с семьей.</a:t>
            </a:r>
          </a:p>
          <a:p>
            <a:r>
              <a:rPr lang="ru-RU" dirty="0"/>
              <a:t>Настоящий проект поможет сблизить родителей, детей, педагогов и позволит сложную задачу (воспитание здорового человека) сделать намного проще.</a:t>
            </a:r>
          </a:p>
        </p:txBody>
      </p:sp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65AAA653-A6DF-6924-AB87-52B96D1F94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1844">
        <p:fade/>
      </p:transition>
    </mc:Choice>
    <mc:Fallback>
      <p:transition spd="med" advTm="618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48880-583D-4809-9C08-ACE718F24A3F}"/>
              </a:ext>
            </a:extLst>
          </p:cNvPr>
          <p:cNvSpPr txBox="1"/>
          <p:nvPr/>
        </p:nvSpPr>
        <p:spPr>
          <a:xfrm>
            <a:off x="755576" y="112474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формирование социальной и личностной мотивации детей старшего дошкольного возраста на сохранение и укрепление здоровья через укрепление семейных связей.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FF9C6A1-42C3-B6A6-7E48-8F5558DE9EFE}"/>
              </a:ext>
            </a:extLst>
          </p:cNvPr>
          <p:cNvSpPr txBox="1">
            <a:spLocks/>
          </p:cNvSpPr>
          <p:nvPr/>
        </p:nvSpPr>
        <p:spPr>
          <a:xfrm>
            <a:off x="179512" y="2033236"/>
            <a:ext cx="8784975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Задачи проекта: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E50FF-B992-2A64-0345-AFFE2C5343D8}"/>
              </a:ext>
            </a:extLst>
          </p:cNvPr>
          <p:cNvSpPr txBox="1"/>
          <p:nvPr/>
        </p:nvSpPr>
        <p:spPr>
          <a:xfrm>
            <a:off x="395536" y="2925385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воспитанников: </a:t>
            </a:r>
            <a:r>
              <a:rPr lang="ru-RU" dirty="0"/>
              <a:t>развивать интерес к физкультуре и спорту, воспитание личностных качеств (выносливости, выдержки, смелости), вырабатывать стремление укрепить своё здоровье посредством разнообразных видов дельности; воспитывать целеустремлённость, организованность, инициативность; содействовать развитию положительных эмоций; поощрять двигательное творчество, учиться брать пример со старших товарищей.</a:t>
            </a:r>
          </a:p>
          <a:p>
            <a:endParaRPr lang="ru-RU" dirty="0"/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родителей воспитанников: </a:t>
            </a:r>
          </a:p>
          <a:p>
            <a:r>
              <a:rPr lang="ru-RU" dirty="0"/>
              <a:t>развивать физические и творческие способности, </a:t>
            </a:r>
          </a:p>
          <a:p>
            <a:r>
              <a:rPr lang="ru-RU" dirty="0"/>
              <a:t>помочь познакомиться поближе, </a:t>
            </a:r>
          </a:p>
          <a:p>
            <a:r>
              <a:rPr lang="ru-RU" dirty="0"/>
              <a:t>найти общие интересы.</a:t>
            </a: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DCB3FA0C-E49D-0066-2D7C-DF16257108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4391">
        <p:fade/>
      </p:transition>
    </mc:Choice>
    <mc:Fallback>
      <p:transition spd="med" advTm="543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Участники проекта: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532A9-18DE-EC4E-F3F9-992A5D17306A}"/>
              </a:ext>
            </a:extLst>
          </p:cNvPr>
          <p:cNvSpPr txBox="1"/>
          <p:nvPr/>
        </p:nvSpPr>
        <p:spPr>
          <a:xfrm>
            <a:off x="340713" y="114073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Дети (5-6 лет), родители, инструктор по физической культуре, воспитатели групп.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269EDCB7-21A9-286D-B8C4-8059B3FB4741}"/>
              </a:ext>
            </a:extLst>
          </p:cNvPr>
          <p:cNvSpPr txBox="1">
            <a:spLocks/>
          </p:cNvSpPr>
          <p:nvPr/>
        </p:nvSpPr>
        <p:spPr>
          <a:xfrm>
            <a:off x="251519" y="1385089"/>
            <a:ext cx="8784975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Вид проекта: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C0BA2-8EE9-0AAB-D38A-5CF90B3D7F50}"/>
              </a:ext>
            </a:extLst>
          </p:cNvPr>
          <p:cNvSpPr txBox="1"/>
          <p:nvPr/>
        </p:nvSpPr>
        <p:spPr>
          <a:xfrm>
            <a:off x="365810" y="2397214"/>
            <a:ext cx="7751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</a:rPr>
              <a:t>Семейно-групповой, краткосрочный, практико-ориентированный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5C86B38A-0E72-9331-F64F-04DF26152901}"/>
              </a:ext>
            </a:extLst>
          </p:cNvPr>
          <p:cNvSpPr txBox="1">
            <a:spLocks/>
          </p:cNvSpPr>
          <p:nvPr/>
        </p:nvSpPr>
        <p:spPr>
          <a:xfrm>
            <a:off x="179512" y="2570312"/>
            <a:ext cx="8784975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Срок реализации проекта: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2E7D4B-9E9F-158C-7DE5-D3620E5D7903}"/>
              </a:ext>
            </a:extLst>
          </p:cNvPr>
          <p:cNvSpPr txBox="1"/>
          <p:nvPr/>
        </p:nvSpPr>
        <p:spPr>
          <a:xfrm>
            <a:off x="395536" y="3567507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Краткосрочный (2 недели)</a:t>
            </a:r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A3A33D0F-E8D6-52D2-CA9A-20CC5B886654}"/>
              </a:ext>
            </a:extLst>
          </p:cNvPr>
          <p:cNvSpPr txBox="1">
            <a:spLocks/>
          </p:cNvSpPr>
          <p:nvPr/>
        </p:nvSpPr>
        <p:spPr>
          <a:xfrm>
            <a:off x="96066" y="3748811"/>
            <a:ext cx="8784975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Итоговый продукт: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981F7F-6B28-132B-8312-96F6345574AD}"/>
              </a:ext>
            </a:extLst>
          </p:cNvPr>
          <p:cNvSpPr txBox="1"/>
          <p:nvPr/>
        </p:nvSpPr>
        <p:spPr>
          <a:xfrm>
            <a:off x="179513" y="4607506"/>
            <a:ext cx="5760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Проведение открытого праздника «Папа, мама, я- спортивная семья».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Презентация проекта на педсовете.</a:t>
            </a:r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3A1982F0-0BBC-FB7E-646C-985F5126AA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4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863">
        <p:fade/>
      </p:transition>
    </mc:Choice>
    <mc:Fallback>
      <p:transition spd="med" advTm="348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7D8B1-EE2B-4FEE-3F45-56B329D0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8784975" cy="1185223"/>
          </a:xfrm>
        </p:spPr>
        <p:txBody>
          <a:bodyPr/>
          <a:lstStyle/>
          <a:p>
            <a:r>
              <a:rPr lang="ru-RU" dirty="0"/>
              <a:t>Формы реализации проекта: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7F7C5-7987-9477-7102-504D2429BECF}"/>
              </a:ext>
            </a:extLst>
          </p:cNvPr>
          <p:cNvSpPr txBox="1"/>
          <p:nvPr/>
        </p:nvSpPr>
        <p:spPr>
          <a:xfrm>
            <a:off x="899592" y="1484784"/>
            <a:ext cx="7776864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1.Работа с детьми</a:t>
            </a:r>
          </a:p>
          <a:p>
            <a:pPr>
              <a:lnSpc>
                <a:spcPct val="150000"/>
              </a:lnSpc>
            </a:pPr>
            <a:r>
              <a:rPr lang="ru-RU" dirty="0"/>
              <a:t>2.Работа с родителями</a:t>
            </a:r>
          </a:p>
          <a:p>
            <a:pPr>
              <a:lnSpc>
                <a:spcPct val="150000"/>
              </a:lnSpc>
            </a:pPr>
            <a:r>
              <a:rPr lang="ru-RU" dirty="0"/>
              <a:t>3.Фотоконкурс «Моя спортивная семья» (участвуют все группы детского сада)</a:t>
            </a:r>
          </a:p>
          <a:p>
            <a:pPr>
              <a:lnSpc>
                <a:spcPct val="150000"/>
              </a:lnSpc>
            </a:pPr>
            <a:r>
              <a:rPr lang="ru-RU" dirty="0"/>
              <a:t>4.Спортивный семейный праздник «Мама, папа, я – спортивная семья»</a:t>
            </a:r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5EDB240D-787B-7056-7623-85FBD6B9A8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3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842">
        <p:fade/>
      </p:transition>
    </mc:Choice>
    <mc:Fallback>
      <p:transition spd="med" advTm="178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784975" cy="1185223"/>
          </a:xfrm>
        </p:spPr>
        <p:txBody>
          <a:bodyPr/>
          <a:lstStyle/>
          <a:p>
            <a:r>
              <a:rPr lang="ru-RU" dirty="0"/>
              <a:t>Ожидаемые результаты: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0883E-3C50-9B4A-47F9-E04A69A92737}"/>
              </a:ext>
            </a:extLst>
          </p:cNvPr>
          <p:cNvSpPr txBox="1"/>
          <p:nvPr/>
        </p:nvSpPr>
        <p:spPr>
          <a:xfrm>
            <a:off x="755576" y="1124744"/>
            <a:ext cx="7632848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1. Повышение эмоционального, психологического и физического благополучия детей и взрослых;</a:t>
            </a:r>
          </a:p>
          <a:p>
            <a:pPr>
              <a:lnSpc>
                <a:spcPct val="150000"/>
              </a:lnSpc>
            </a:pPr>
            <a:r>
              <a:rPr lang="ru-RU" dirty="0"/>
              <a:t>2. Активное участие пап в спортивных мероприятиях;</a:t>
            </a:r>
          </a:p>
          <a:p>
            <a:pPr>
              <a:lnSpc>
                <a:spcPct val="150000"/>
              </a:lnSpc>
            </a:pPr>
            <a:r>
              <a:rPr lang="ru-RU" dirty="0"/>
              <a:t>3. Наличие потребностей в здоровом образе жизни;</a:t>
            </a:r>
          </a:p>
          <a:p>
            <a:pPr>
              <a:lnSpc>
                <a:spcPct val="150000"/>
              </a:lnSpc>
            </a:pPr>
            <a:r>
              <a:rPr lang="ru-RU" dirty="0"/>
              <a:t>4. Развитие культуры движений;</a:t>
            </a:r>
          </a:p>
          <a:p>
            <a:pPr>
              <a:lnSpc>
                <a:spcPct val="150000"/>
              </a:lnSpc>
            </a:pPr>
            <a:r>
              <a:rPr lang="ru-RU" dirty="0"/>
              <a:t>5. Личностный интерес детей к своему спортивному росту.</a:t>
            </a:r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FBD852AD-8EF0-C92A-B673-0A703B32E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4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626">
        <p:fade/>
      </p:transition>
    </mc:Choice>
    <mc:Fallback>
      <p:transition spd="med" advTm="226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7666-C8E4-098C-8B05-6F72FD3B3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89" y="2273513"/>
            <a:ext cx="8784975" cy="1185223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Основные этапы реализации проекта</a:t>
            </a:r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4BC9073D-2643-3FE6-59E6-16884CBE5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5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66">
        <p:fade/>
      </p:transition>
    </mc:Choice>
    <mc:Fallback>
      <p:transition spd="med" advTm="41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E0373-A199-AF9D-228B-EC0940F4C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25" y="1117937"/>
            <a:ext cx="8784975" cy="1185223"/>
          </a:xfrm>
        </p:spPr>
        <p:txBody>
          <a:bodyPr/>
          <a:lstStyle/>
          <a:p>
            <a:r>
              <a:rPr lang="ru-RU" dirty="0"/>
              <a:t>Этап первый - подготовительный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CBD90-F70E-FFD3-F946-0F02DA8D504F}"/>
              </a:ext>
            </a:extLst>
          </p:cNvPr>
          <p:cNvSpPr txBox="1"/>
          <p:nvPr/>
        </p:nvSpPr>
        <p:spPr>
          <a:xfrm>
            <a:off x="791072" y="2348880"/>
            <a:ext cx="8352928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- определение проблемы;</a:t>
            </a:r>
          </a:p>
          <a:p>
            <a:pPr>
              <a:lnSpc>
                <a:spcPct val="150000"/>
              </a:lnSpc>
            </a:pPr>
            <a:r>
              <a:rPr lang="ru-RU" dirty="0"/>
              <a:t>- постановка целей и задач;</a:t>
            </a:r>
          </a:p>
          <a:p>
            <a:pPr>
              <a:lnSpc>
                <a:spcPct val="150000"/>
              </a:lnSpc>
            </a:pPr>
            <a:r>
              <a:rPr lang="ru-RU" dirty="0"/>
              <a:t>- подбор методической литературы, практического материала (положение, протоколы, эмблемы), физкультурного оборудования, музыкального сопровождения;</a:t>
            </a:r>
          </a:p>
          <a:p>
            <a:pPr>
              <a:lnSpc>
                <a:spcPct val="150000"/>
              </a:lnSpc>
            </a:pPr>
            <a:r>
              <a:rPr lang="ru-RU" dirty="0"/>
              <a:t>- составление сценария проведения праздника;</a:t>
            </a:r>
          </a:p>
          <a:p>
            <a:pPr>
              <a:lnSpc>
                <a:spcPct val="150000"/>
              </a:lnSpc>
            </a:pPr>
            <a:r>
              <a:rPr lang="ru-RU" dirty="0"/>
              <a:t>- приобретение  грамот, призов.</a:t>
            </a:r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4B810623-1CDA-7F6A-717F-B49F6FBB72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3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522">
        <p:fade/>
      </p:transition>
    </mc:Choice>
    <mc:Fallback>
      <p:transition spd="med" advTm="295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FCACB-5E09-013C-62EC-70A03F95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25" y="1196752"/>
            <a:ext cx="8784975" cy="1185223"/>
          </a:xfrm>
        </p:spPr>
        <p:txBody>
          <a:bodyPr/>
          <a:lstStyle/>
          <a:p>
            <a:r>
              <a:rPr lang="ru-RU" dirty="0"/>
              <a:t>Этап второй - основной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1E09A-C27D-0200-CB68-9D27DA31F509}"/>
              </a:ext>
            </a:extLst>
          </p:cNvPr>
          <p:cNvSpPr txBox="1"/>
          <p:nvPr/>
        </p:nvSpPr>
        <p:spPr>
          <a:xfrm>
            <a:off x="467543" y="2708920"/>
            <a:ext cx="835292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- познакомить воспитателей с планом проведения спортивного праздника;</a:t>
            </a:r>
          </a:p>
          <a:p>
            <a:pPr>
              <a:lnSpc>
                <a:spcPct val="150000"/>
              </a:lnSpc>
            </a:pPr>
            <a:r>
              <a:rPr lang="ru-RU" dirty="0"/>
              <a:t>- познакомить родителей со сценарием спортивного праздника;</a:t>
            </a:r>
          </a:p>
          <a:p>
            <a:pPr>
              <a:lnSpc>
                <a:spcPct val="150000"/>
              </a:lnSpc>
            </a:pPr>
            <a:r>
              <a:rPr lang="ru-RU" dirty="0"/>
              <a:t>- работа с детьми (познакомить с эстафетами соревнований, рисование на тему: «Моя спортивная семья!»</a:t>
            </a:r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86818337-9EA0-26D5-E6B9-C060F5B231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2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623">
        <p:fade/>
      </p:transition>
    </mc:Choice>
    <mc:Fallback>
      <p:transition spd="med" advTm="246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071a3642549513f24e4495bcb3e6abe6bc74a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593</Words>
  <Application>Microsoft Office PowerPoint</Application>
  <PresentationFormat>Экран (4:3)</PresentationFormat>
  <Paragraphs>54</Paragraphs>
  <Slides>12</Slides>
  <Notes>1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Проект: Мы спортивная семья! </vt:lpstr>
      <vt:lpstr>Актуальность:</vt:lpstr>
      <vt:lpstr>Цель проекта:</vt:lpstr>
      <vt:lpstr>Участники проекта:</vt:lpstr>
      <vt:lpstr>Формы реализации проекта:</vt:lpstr>
      <vt:lpstr>Ожидаемые результаты:</vt:lpstr>
      <vt:lpstr>Основные этапы реализации проекта</vt:lpstr>
      <vt:lpstr>Этап первый - подготовительный</vt:lpstr>
      <vt:lpstr>Этап второй - основной</vt:lpstr>
      <vt:lpstr>Этап третий - заключительный</vt:lpstr>
      <vt:lpstr>Результаты проекта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Бег с семьей</dc:title>
  <dc:creator>obstinate</dc:creator>
  <dc:description>Шаблон презентации с сайта https://presentation-creation.ru/</dc:description>
  <cp:lastModifiedBy>Ирина Юрьевна Адоевская</cp:lastModifiedBy>
  <cp:revision>646</cp:revision>
  <dcterms:created xsi:type="dcterms:W3CDTF">2018-02-25T09:09:03Z</dcterms:created>
  <dcterms:modified xsi:type="dcterms:W3CDTF">2022-05-14T10:42:53Z</dcterms:modified>
</cp:coreProperties>
</file>