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6" r:id="rId17"/>
    <p:sldId id="280" r:id="rId18"/>
    <p:sldId id="274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785794"/>
            <a:ext cx="792961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речи дошкольников посредством использования   кейс – технологии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tickers-happy-well-travelled-cartoon-suitcase.jp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2714620"/>
            <a:ext cx="5286412" cy="35004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7818" y="3714752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Шабакина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Олеся Александровна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ГБОУ начальная школа №1 с. Хворостянка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СП детский сад «Зоренька»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8643998" cy="642942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IMG_20200214_0954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14290"/>
            <a:ext cx="8786873" cy="642942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IMG_20200214_1003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947" y="214290"/>
            <a:ext cx="8739771" cy="642942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mg1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214290"/>
            <a:ext cx="8715436" cy="664371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pic>
        <p:nvPicPr>
          <p:cNvPr id="5" name="Рисунок 4" descr="img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E0F0FD"/>
              </a:clrFrom>
              <a:clrTo>
                <a:srgbClr val="E0F0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214290"/>
            <a:ext cx="8715436" cy="642942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7158" y="642918"/>
            <a:ext cx="800105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кейс – стадии.</a:t>
            </a:r>
          </a:p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кейс – стадии (ситуация)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это кейс, в котором  описывается ситуация в конкретный период времени, формулируется проблема, предлагается найти пути решения данной проблемы.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7158" y="714356"/>
            <a:ext cx="8572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Кейс - Проигрывание ролей (ролевое проектирование его ещё называют). 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ото детей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6EB8DB"/>
              </a:clrFrom>
              <a:clrTo>
                <a:srgbClr val="6EB8D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2787379"/>
            <a:ext cx="7429552" cy="385633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  <a:prstGeom prst="rect">
            <a:avLst/>
          </a:prstGeom>
        </p:spPr>
      </p:pic>
      <p:pic>
        <p:nvPicPr>
          <p:cNvPr id="6" name="Рисунок 5" descr="E:\Новая папка (2)\IMG_7898.JPG"/>
          <p:cNvPicPr/>
          <p:nvPr/>
        </p:nvPicPr>
        <p:blipFill>
          <a:blip r:embed="rId3" cstate="print"/>
          <a:srcRect l="8253" r="12053" b="5824"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62865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Кейс-технологии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 образовательном процессе помогает повысить интерес детей к изучаемому материалу, развивает у них такие качества, как умение слушать и грамотно излагать свои мысли. </a:t>
            </a:r>
          </a:p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Главное предназначение кейс технологии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— развивать способность, исследовать различные проблемы и находить их решение.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2571744"/>
            <a:ext cx="754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16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285860"/>
            <a:ext cx="781111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«Прекрасная сама по себе детская речь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имеет, кроме того, научную ценность,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так как, исследуя ее, мы тем самым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открываем причудливые закономерности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детского мышления».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К. И. Чуковский.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Содержимое 8" descr="дети речь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644470">
            <a:off x="4214810" y="3929066"/>
            <a:ext cx="3047748" cy="21762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7158" y="428604"/>
            <a:ext cx="578647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Кейс-технология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современная образовательная технология, в основе которой лежит анализ какой-то проблемной ситуации. Она объединяет в себе одновременно и ролевые игры, и метод проектов, и ситуативный анализ. </a:t>
            </a:r>
          </a:p>
          <a:p>
            <a:endParaRPr lang="ru-RU" dirty="0"/>
          </a:p>
        </p:txBody>
      </p:sp>
      <p:pic>
        <p:nvPicPr>
          <p:cNvPr id="6" name="Рисунок 5" descr="кейс 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2928934"/>
            <a:ext cx="6572296" cy="364333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  <p:pic>
        <p:nvPicPr>
          <p:cNvPr id="6" name="Рисунок 5" descr="img1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8715436" cy="650085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14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20" y="1142984"/>
            <a:ext cx="8643998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Требования, которым должен удовлетворять хороший кейс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соответствовать четко поставленной цели создания;</a:t>
            </a:r>
          </a:p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иметь соответствующий уровень трудности;</a:t>
            </a:r>
          </a:p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иллюстрировать типичные ситуации;</a:t>
            </a:r>
          </a:p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развивать аналитическое мышление;</a:t>
            </a:r>
          </a:p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провоцировать дискуссию;</a:t>
            </a:r>
          </a:p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иметь несколько решений.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3058"/>
            <a:ext cx="9144000" cy="6881058"/>
          </a:xfrm>
        </p:spPr>
      </p:pic>
      <p:sp>
        <p:nvSpPr>
          <p:cNvPr id="5" name="TextBox 4"/>
          <p:cNvSpPr txBox="1"/>
          <p:nvPr/>
        </p:nvSpPr>
        <p:spPr>
          <a:xfrm>
            <a:off x="214282" y="1071546"/>
            <a:ext cx="864399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процессе освоения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кейс-технологий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дети:</a:t>
            </a:r>
          </a:p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1. научатся получать необходимую информацию в общении;</a:t>
            </a:r>
          </a:p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2. смогут соотносить свои устремления с интересами других;</a:t>
            </a:r>
          </a:p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3. научатся доказывать свою точку зрения, аргументировать ответ, формулировать вопрос, участвовать в дискуссии;</a:t>
            </a:r>
          </a:p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4. научатся отстаивать свою точку зрения;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5. смогут принимать помощь.</a:t>
            </a:r>
            <a:endParaRPr lang="ru-RU" sz="2800" b="1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14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1142984"/>
            <a:ext cx="85725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Кейс-технологии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формируют навыки коммуникативного воздействия детей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смогут работать в команде;</a:t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смогут вести диалог со взрослыми и сверстниками;</a:t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смогут адекватно реагировать в конфликтных ситуациях;</a:t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обеспечится взаимосвязь с жизнью и игрой ребенка;</a:t>
            </a:r>
            <a:b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смогут применять самостоятельно, без помощи взрослого полученные знания в реальной жизни без затруднений.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1437" cy="6858000"/>
          </a:xfrm>
        </p:spPr>
      </p:pic>
      <p:sp>
        <p:nvSpPr>
          <p:cNvPr id="5" name="TextBox 4"/>
          <p:cNvSpPr txBox="1"/>
          <p:nvPr/>
        </p:nvSpPr>
        <p:spPr>
          <a:xfrm>
            <a:off x="4143372" y="3214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357554" y="2571744"/>
            <a:ext cx="1928826" cy="18573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Виды кейс – технологии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072066" y="2928934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000628" y="421481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2643174" y="2571744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3071802" y="4286256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4348" y="1785926"/>
            <a:ext cx="1928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Кейс – иллюстрации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29322" y="4786322"/>
            <a:ext cx="2571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Проигрывание ролей (ролевое проектирование)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71604" y="4572008"/>
            <a:ext cx="19288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конкретных ситуаций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0760" y="2786058"/>
            <a:ext cx="1932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Фото-кейс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img4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642918"/>
            <a:ext cx="2643206" cy="164307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6" name="Рисунок 5" descr="img5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8786874" cy="642942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257</Words>
  <PresentationFormat>Экран (4:3)</PresentationFormat>
  <Paragraphs>35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Зайра</dc:creator>
  <cp:lastModifiedBy>Зайра</cp:lastModifiedBy>
  <cp:revision>70</cp:revision>
  <dcterms:created xsi:type="dcterms:W3CDTF">2020-02-16T13:05:08Z</dcterms:created>
  <dcterms:modified xsi:type="dcterms:W3CDTF">2021-01-24T17:36:29Z</dcterms:modified>
</cp:coreProperties>
</file>