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6" r:id="rId3"/>
    <p:sldId id="266" r:id="rId4"/>
    <p:sldId id="273" r:id="rId5"/>
    <p:sldId id="274" r:id="rId6"/>
    <p:sldId id="275" r:id="rId7"/>
    <p:sldId id="276" r:id="rId8"/>
    <p:sldId id="265" r:id="rId9"/>
    <p:sldId id="277" r:id="rId10"/>
    <p:sldId id="282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1960-6CA6-43A2-B2CD-3234DB433A6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A8E7A-395E-4000-956E-3A17B364F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3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8E7A-395E-4000-956E-3A17B364FD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1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15501/200418627.3c/0_111f8b_a374c127_M.png" TargetMode="External"/><Relationship Id="rId13" Type="http://schemas.openxmlformats.org/officeDocument/2006/relationships/hyperlink" Target="http://www.bookin.org.ru/book/2580920.jpg" TargetMode="External"/><Relationship Id="rId3" Type="http://schemas.openxmlformats.org/officeDocument/2006/relationships/hyperlink" Target="http://www.easyvectors.com/free-vector/image/s/star-bright-purple-vector-abstract-background-clip-art.jpg" TargetMode="External"/><Relationship Id="rId7" Type="http://schemas.openxmlformats.org/officeDocument/2006/relationships/hyperlink" Target="http://img-fotki.yandex.ru/get/9836/16969765.1d0/0_8a0ab_a4eabf6c_L.png" TargetMode="External"/><Relationship Id="rId12" Type="http://schemas.openxmlformats.org/officeDocument/2006/relationships/hyperlink" Target="https://img-fotki.yandex.ru/get/15537/200418627.35/0_110b0b_fa05ec0b_M.png" TargetMode="External"/><Relationship Id="rId2" Type="http://schemas.openxmlformats.org/officeDocument/2006/relationships/hyperlink" Target="http://ih2.tr200.biz/img7b/0043/50/00435098-001.jpg" TargetMode="External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15540/200418627.34/0_1109cd_cc8a6f9_L.png" TargetMode="External"/><Relationship Id="rId11" Type="http://schemas.openxmlformats.org/officeDocument/2006/relationships/hyperlink" Target="http://street-trees.ru/sites/default/files/22.png" TargetMode="External"/><Relationship Id="rId5" Type="http://schemas.openxmlformats.org/officeDocument/2006/relationships/hyperlink" Target="https://img-fotki.yandex.ru/get/5647/200418627.31/0_1102b1_b920f93f_M.png" TargetMode="External"/><Relationship Id="rId15" Type="http://schemas.openxmlformats.org/officeDocument/2006/relationships/hyperlink" Target="http://cdn.garcya.us/wp-content/uploads/2010/11/snow_flake2.jpg" TargetMode="External"/><Relationship Id="rId10" Type="http://schemas.openxmlformats.org/officeDocument/2006/relationships/hyperlink" Target="http://dealscorfu.com/image/data/christmas/christmas-star-1.jpg" TargetMode="External"/><Relationship Id="rId4" Type="http://schemas.openxmlformats.org/officeDocument/2006/relationships/hyperlink" Target="http://www.artleo.com/pic/201108/1024x768/artleo.com-4975.jpg" TargetMode="External"/><Relationship Id="rId9" Type="http://schemas.openxmlformats.org/officeDocument/2006/relationships/hyperlink" Target="https://img-fotki.yandex.ru/get/15516/200418627.3a/0_111e33_201715c_L.png" TargetMode="External"/><Relationship Id="rId14" Type="http://schemas.openxmlformats.org/officeDocument/2006/relationships/hyperlink" Target="http://www.gift-sales.ru/Image/shop/Embellishmentandballs/20827_b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торой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66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2731" y="404664"/>
            <a:ext cx="42585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Наряжаем </a:t>
            </a:r>
          </a:p>
          <a:p>
            <a:r>
              <a:rPr lang="ru-RU" sz="6600" b="1" dirty="0" smtClean="0">
                <a:solidFill>
                  <a:srgbClr val="7030A0"/>
                </a:solidFill>
              </a:rPr>
              <a:t>    ёлочку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1610" y="5296852"/>
            <a:ext cx="3780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Интерактивная игра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29939" y="5849696"/>
            <a:ext cx="14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Класс: </a:t>
            </a:r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0062" y="220486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 </a:t>
            </a:r>
            <a:r>
              <a:rPr lang="ru-RU" sz="9600" b="1" dirty="0">
                <a:solidFill>
                  <a:srgbClr val="7030A0"/>
                </a:solidFill>
              </a:rPr>
              <a:t>3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857232"/>
            <a:ext cx="5715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0328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   </a:t>
            </a:r>
            <a:r>
              <a:rPr lang="ru-RU" sz="9600" b="1" dirty="0" smtClean="0">
                <a:solidFill>
                  <a:srgbClr val="002060"/>
                </a:solidFill>
              </a:rPr>
              <a:t>6 - </a:t>
            </a:r>
            <a:r>
              <a:rPr lang="ru-RU" sz="9600" b="1" dirty="0" smtClean="0">
                <a:solidFill>
                  <a:srgbClr val="002060"/>
                </a:solidFill>
              </a:rPr>
              <a:t>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" name="Рисунок 14" descr="25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624" y="4292103"/>
            <a:ext cx="1757353" cy="17573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44" y="4456113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54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2537" y="234678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  8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857232"/>
            <a:ext cx="5715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00042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   4 + 4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20827_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5214" y="3651687"/>
            <a:ext cx="2505075" cy="250507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524397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09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123" y="216622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  </a:t>
            </a:r>
            <a:r>
              <a:rPr lang="ru-RU" sz="9600" b="1" dirty="0" smtClean="0">
                <a:solidFill>
                  <a:srgbClr val="7030A0"/>
                </a:solidFill>
              </a:rPr>
              <a:t>5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857232"/>
            <a:ext cx="571504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9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000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85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Рисунок 15" descr="snow_flake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3948" y="3832608"/>
            <a:ext cx="1242833" cy="1428736"/>
          </a:xfrm>
          <a:prstGeom prst="rect">
            <a:avLst/>
          </a:prstGeom>
        </p:spPr>
      </p:pic>
      <p:pic>
        <p:nvPicPr>
          <p:cNvPr id="17" name="Рисунок 16" descr="snow_flake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5183" y="3882349"/>
            <a:ext cx="1242833" cy="142873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51" y="4546976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5123" y="519086"/>
            <a:ext cx="2924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- 1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72518" cy="5072098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hlinkClick r:id="rId2"/>
              </a:rPr>
              <a:t>http://ih2.tr200.biz/img7b/0043/50/00435098-001.jpg</a:t>
            </a:r>
            <a:r>
              <a:rPr lang="ru-RU" sz="1600" dirty="0" smtClean="0"/>
              <a:t> -картинка снеговик</a:t>
            </a:r>
          </a:p>
          <a:p>
            <a:r>
              <a:rPr lang="en-US" sz="1600" dirty="0" smtClean="0">
                <a:hlinkClick r:id="rId3"/>
              </a:rPr>
              <a:t>http://www.easyvectors.com/free-vector/image/s/star-bright-purple-vector-abstract-background-clip-art.jpg</a:t>
            </a:r>
            <a:r>
              <a:rPr lang="ru-RU" sz="1600" dirty="0" smtClean="0"/>
              <a:t> -фон</a:t>
            </a:r>
          </a:p>
          <a:p>
            <a:r>
              <a:rPr lang="en-US" sz="1600" dirty="0" smtClean="0">
                <a:hlinkClick r:id="rId4"/>
              </a:rPr>
              <a:t>http://www.artleo.com/pic/201108/1024x768/artleo.com-4975.jpg</a:t>
            </a:r>
            <a:r>
              <a:rPr lang="ru-RU" sz="1600" dirty="0" smtClean="0"/>
              <a:t> -фон</a:t>
            </a:r>
          </a:p>
          <a:p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https://img-fotki.yandex.ru/get/5647/200418627.31/0_1102b1_b920f93f_M.png</a:t>
            </a:r>
            <a:r>
              <a:rPr lang="ru-RU" sz="1600" dirty="0" smtClean="0"/>
              <a:t> -ёлочка</a:t>
            </a:r>
          </a:p>
          <a:p>
            <a:r>
              <a:rPr lang="en-US" sz="1600" dirty="0" smtClean="0">
                <a:hlinkClick r:id="rId6"/>
              </a:rPr>
              <a:t>https://img-fotki.yandex.ru/get/15540/200418627.34/0_1109cd_cc8a6f9_L.png</a:t>
            </a:r>
            <a:r>
              <a:rPr lang="ru-RU" sz="1600" dirty="0" smtClean="0"/>
              <a:t> -ёлочка игрушка</a:t>
            </a:r>
          </a:p>
          <a:p>
            <a:r>
              <a:rPr lang="en-US" sz="1600" dirty="0" smtClean="0">
                <a:hlinkClick r:id="rId7"/>
              </a:rPr>
              <a:t>http://img-fotki.yandex.ru/get/9836/16969765.1d0/0_8a0ab_a4eabf6c_L.png</a:t>
            </a:r>
            <a:r>
              <a:rPr lang="ru-RU" sz="1600" dirty="0" smtClean="0"/>
              <a:t> -гирлянда</a:t>
            </a:r>
          </a:p>
          <a:p>
            <a:r>
              <a:rPr lang="en-US" sz="1600" dirty="0" smtClean="0">
                <a:hlinkClick r:id="rId8"/>
              </a:rPr>
              <a:t>https://img-fotki.yandex.ru/get/15501/200418627.3c/0_111f8b_a374c127_M.png</a:t>
            </a:r>
            <a:r>
              <a:rPr lang="ru-RU" sz="1600" dirty="0" smtClean="0"/>
              <a:t> -серпантин</a:t>
            </a:r>
          </a:p>
          <a:p>
            <a:r>
              <a:rPr lang="en-US" sz="1600" dirty="0" smtClean="0">
                <a:hlinkClick r:id="rId9"/>
              </a:rPr>
              <a:t>https://img-fotki.yandex.ru/get/15516/200418627.3a/0_111e33_201715c_L.png</a:t>
            </a:r>
            <a:r>
              <a:rPr lang="ru-RU" sz="1600" dirty="0" smtClean="0"/>
              <a:t> -мишура</a:t>
            </a:r>
          </a:p>
          <a:p>
            <a:r>
              <a:rPr lang="en-US" sz="1600" dirty="0" smtClean="0">
                <a:hlinkClick r:id="rId10"/>
              </a:rPr>
              <a:t>http://dealscorfu.com/image/data/christmas/christmas-star-1.jpg</a:t>
            </a:r>
            <a:r>
              <a:rPr lang="ru-RU" sz="1600" dirty="0" smtClean="0"/>
              <a:t> -звезда</a:t>
            </a:r>
          </a:p>
          <a:p>
            <a:r>
              <a:rPr lang="en-US" sz="1600" dirty="0" smtClean="0">
                <a:hlinkClick r:id="rId11"/>
              </a:rPr>
              <a:t>http://street-trees.ru/sites/default/files/22.png</a:t>
            </a:r>
            <a:r>
              <a:rPr lang="ru-RU" sz="1600" dirty="0" smtClean="0"/>
              <a:t> -бусы</a:t>
            </a:r>
          </a:p>
          <a:p>
            <a:r>
              <a:rPr lang="en-US" sz="1600" dirty="0" smtClean="0">
                <a:hlinkClick r:id="rId12"/>
              </a:rPr>
              <a:t>https://img-fotki.yandex.ru/get/15537/200418627.35/0_110b0b_fa05ec0b_M.png</a:t>
            </a:r>
            <a:r>
              <a:rPr lang="ru-RU" sz="1600" dirty="0" smtClean="0"/>
              <a:t> -новогодняя игрушка</a:t>
            </a:r>
          </a:p>
          <a:p>
            <a:r>
              <a:rPr lang="en-US" sz="1600" dirty="0" smtClean="0">
                <a:hlinkClick r:id="rId13"/>
              </a:rPr>
              <a:t>http://www.bookin.org.ru/book/2580920.jpg</a:t>
            </a:r>
            <a:r>
              <a:rPr lang="ru-RU" sz="1600" dirty="0" smtClean="0"/>
              <a:t> -сосульки</a:t>
            </a:r>
          </a:p>
          <a:p>
            <a:r>
              <a:rPr lang="en-US" sz="1600" dirty="0" smtClean="0">
                <a:hlinkClick r:id="rId14"/>
              </a:rPr>
              <a:t>http://www.gift-sales.ru/Image/shop/Embellishmentandballs/20827_b.jpg</a:t>
            </a:r>
            <a:r>
              <a:rPr lang="ru-RU" sz="1600" dirty="0" smtClean="0"/>
              <a:t> шишка</a:t>
            </a:r>
          </a:p>
          <a:p>
            <a:r>
              <a:rPr lang="en-US" sz="1600" dirty="0" smtClean="0">
                <a:hlinkClick r:id="rId15"/>
              </a:rPr>
              <a:t>http://cdn.garcya.us/wp-content/uploads/2010/11/snow_flake2.jpg</a:t>
            </a:r>
            <a:r>
              <a:rPr lang="ru-RU" sz="1600" dirty="0" smtClean="0"/>
              <a:t> -снежинка</a:t>
            </a:r>
          </a:p>
          <a:p>
            <a:endParaRPr lang="ru-RU" sz="1600" dirty="0"/>
          </a:p>
        </p:txBody>
      </p:sp>
      <p:sp>
        <p:nvSpPr>
          <p:cNvPr id="4" name="Управляющая кнопка: домой 3">
            <a:hlinkClick r:id="rId16" action="ppaction://hlinksldjump" highlightClick="1"/>
          </p:cNvPr>
          <p:cNvSpPr/>
          <p:nvPr/>
        </p:nvSpPr>
        <p:spPr>
          <a:xfrm>
            <a:off x="7858148" y="5715016"/>
            <a:ext cx="685226" cy="714356"/>
          </a:xfrm>
          <a:prstGeom prst="actionButtonHome">
            <a:avLst/>
          </a:prstGeom>
          <a:solidFill>
            <a:srgbClr val="7030A0">
              <a:alpha val="6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47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428604"/>
            <a:ext cx="1735944" cy="1928826"/>
          </a:xfrm>
          <a:prstGeom prst="rect">
            <a:avLst/>
          </a:prstGeom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214678" y="6215082"/>
            <a:ext cx="2786082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Начать игру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571480"/>
            <a:ext cx="24452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Ребята!</a:t>
            </a:r>
            <a:endParaRPr lang="ru-RU" sz="5400" b="1" dirty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1665" y="1571612"/>
            <a:ext cx="6908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Решите примеры Снеговика и  узнайте, чем наряжают новогоднюю ёлку. Чтобы узнать правильный ответ, нажимайте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Переход на следующий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слайд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8428" y="3173443"/>
            <a:ext cx="164307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279" l="9302" r="8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32" y="4552014"/>
            <a:ext cx="2047875" cy="2047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419" l="9302" r="8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13" y="4077514"/>
            <a:ext cx="1257595" cy="10821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1" y="445245"/>
            <a:ext cx="3407593" cy="37862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93313" y="1203105"/>
            <a:ext cx="5500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    5 + 4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2996952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9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0_1109cd_cc8a6f9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952" y="4473279"/>
            <a:ext cx="2396483" cy="15001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5" b="98605" l="9302" r="8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4597711"/>
            <a:ext cx="2047875" cy="2047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629434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 6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785794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prstClr val="black"/>
                </a:solidFill>
              </a:rPr>
              <a:t>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- 2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christmas-star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243" y="4005064"/>
            <a:ext cx="2046080" cy="2051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9302" r="8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61" y="4558244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67953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7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857232"/>
            <a:ext cx="571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  4 </a:t>
            </a:r>
            <a:r>
              <a:rPr lang="ru-RU" sz="9600" b="1" dirty="0" smtClean="0">
                <a:solidFill>
                  <a:srgbClr val="002060"/>
                </a:solidFill>
              </a:rPr>
              <a:t>+ 3</a:t>
            </a:r>
            <a:endParaRPr lang="ru-RU" sz="9600" dirty="0" smtClean="0"/>
          </a:p>
        </p:txBody>
      </p:sp>
      <p:pic>
        <p:nvPicPr>
          <p:cNvPr id="11" name="Рисунок 10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14818"/>
            <a:ext cx="3210989" cy="17975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47" y="4430353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46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16" y="278092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 4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857232"/>
            <a:ext cx="571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7857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 10 </a:t>
            </a:r>
            <a:r>
              <a:rPr lang="ru-RU" sz="9600" b="1" dirty="0" smtClean="0">
                <a:solidFill>
                  <a:srgbClr val="002060"/>
                </a:solidFill>
              </a:rPr>
              <a:t>- 6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0_8a0ab_a4eabf6c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16" y="4714883"/>
            <a:ext cx="3047748" cy="9813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524397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91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051" y="234388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 2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857232"/>
            <a:ext cx="571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  5 - 3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0_110b0b_fa05ec0b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557" y="4212929"/>
            <a:ext cx="998390" cy="1619010"/>
          </a:xfrm>
          <a:prstGeom prst="rect">
            <a:avLst/>
          </a:prstGeom>
        </p:spPr>
      </p:pic>
      <p:pic>
        <p:nvPicPr>
          <p:cNvPr id="14" name="Рисунок 13" descr="4727773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44" y="4156747"/>
            <a:ext cx="720638" cy="17525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505658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65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5577" y="253736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</a:t>
            </a:r>
            <a:r>
              <a:rPr lang="ru-RU" sz="9600" b="1" dirty="0" smtClean="0">
                <a:solidFill>
                  <a:srgbClr val="7030A0"/>
                </a:solidFill>
              </a:rPr>
              <a:t>4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857232"/>
            <a:ext cx="5715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66353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9 </a:t>
            </a:r>
            <a:r>
              <a:rPr lang="ru-RU" sz="9600" b="1" dirty="0" smtClean="0">
                <a:solidFill>
                  <a:srgbClr val="002060"/>
                </a:solidFill>
              </a:rPr>
              <a:t>- 5</a:t>
            </a:r>
            <a:endParaRPr lang="ru-RU" sz="9600" dirty="0"/>
          </a:p>
        </p:txBody>
      </p:sp>
      <p:pic>
        <p:nvPicPr>
          <p:cNvPr id="14" name="Рисунок 13" descr="0_111e33_201715c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572008"/>
            <a:ext cx="3706685" cy="7858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167207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102b1_b920f93f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407593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215082"/>
            <a:ext cx="2000264" cy="35719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0"/>
            <a:bevelB w="1143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288" y="2461889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    10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857232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0_111f8b_a374c127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46" y="4204647"/>
            <a:ext cx="3356725" cy="1857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4418" y="857782"/>
            <a:ext cx="2603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8 + 2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28" y="4345802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85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178</Words>
  <Application>Microsoft Office PowerPoint</Application>
  <PresentationFormat>Экран (4:3)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второй</cp:lastModifiedBy>
  <cp:revision>55</cp:revision>
  <dcterms:created xsi:type="dcterms:W3CDTF">2014-12-04T12:51:19Z</dcterms:created>
  <dcterms:modified xsi:type="dcterms:W3CDTF">2017-01-17T16:43:34Z</dcterms:modified>
</cp:coreProperties>
</file>