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160" y="2834918"/>
            <a:ext cx="7488832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Инженерно-техническое творчество как инструмент развития познавательной активности детей старшего дошкольного возраста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Государственное бюджетное общеобразовательное учреждение Самарской </a:t>
            </a:r>
            <a:r>
              <a:rPr lang="ru-RU" sz="1400" b="1" dirty="0" smtClean="0"/>
              <a:t>области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начальная школа №1 с. </a:t>
            </a:r>
            <a:r>
              <a:rPr lang="ru-RU" sz="1400" b="1" dirty="0" smtClean="0"/>
              <a:t>Хворостянка </a:t>
            </a:r>
            <a:r>
              <a:rPr lang="ru-RU" sz="1400" b="1" dirty="0"/>
              <a:t>муниципального района Хворостянский Самарской области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08518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Подготовили воспитатели:</a:t>
            </a:r>
          </a:p>
          <a:p>
            <a:r>
              <a:rPr lang="ru-RU" sz="1600" dirty="0" smtClean="0"/>
              <a:t>Булгакова О.А.</a:t>
            </a:r>
          </a:p>
          <a:p>
            <a:r>
              <a:rPr lang="ru-RU" sz="1600" dirty="0" smtClean="0"/>
              <a:t>Васина Л.С.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8065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  <a:latin typeface="+mn-lt"/>
              </a:rPr>
              <a:t>Конструирование больше, чем другие виды деятельности, подготавливает почву для развития технических способностей детей, что очень важно для всестороннего развития личности. В процессе строительно-конструктивных игр дети учатся наблюдать, различать, сравнивать, запоминать и воспроизводить приемы строительства, сосредотачивать внимание на последовательности действий.</a:t>
            </a:r>
            <a:r>
              <a:rPr lang="ru-RU" sz="1600" dirty="0">
                <a:effectLst/>
                <a:latin typeface="+mn-lt"/>
              </a:rPr>
              <a:t/>
            </a:r>
            <a:br>
              <a:rPr lang="ru-RU" sz="1600" dirty="0">
                <a:effectLst/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0242" name="Picture 2" descr="F:\РАЗНОЕ фестивали конкурсы\ОМО технич.творчество\Презентации 2023\ФОТО Булгакова\изображение_viber_2023-02-10_10-17-34-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1368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РАЗНОЕ фестивали конкурсы\ОМО технич.творчество\Презентации 2023\ФОТО Булгакова\изображение_viber_2023-02-10_10-17-32-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66836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РАЗНОЕ фестивали конкурсы\ОМО технич.творчество\Презентации 2023\ФОТО Булгакова\изображение_viber_2023-02-10_10-16-36-3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3" r="3871"/>
          <a:stretch/>
        </p:blipFill>
        <p:spPr bwMode="auto">
          <a:xfrm>
            <a:off x="971600" y="1680754"/>
            <a:ext cx="3816424" cy="20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/>
                <a:latin typeface="+mn-lt"/>
              </a:rPr>
              <a:t>Под  </a:t>
            </a:r>
            <a:r>
              <a:rPr lang="ru-RU" sz="1600" dirty="0">
                <a:solidFill>
                  <a:srgbClr val="FF0000"/>
                </a:solidFill>
                <a:effectLst/>
                <a:latin typeface="+mn-lt"/>
              </a:rPr>
              <a:t>детским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+mn-lt"/>
              </a:rPr>
              <a:t> конструированием  </a:t>
            </a:r>
            <a:r>
              <a:rPr lang="ru-RU" sz="1600" dirty="0">
                <a:solidFill>
                  <a:srgbClr val="FF0000"/>
                </a:solidFill>
                <a:effectLst/>
                <a:latin typeface="+mn-lt"/>
              </a:rPr>
              <a:t>принято понимать создание новых разнообразных построек из строительного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+mn-lt"/>
              </a:rPr>
              <a:t> материала</a:t>
            </a:r>
            <a:r>
              <a:rPr lang="ru-RU" sz="1600" dirty="0">
                <a:solidFill>
                  <a:srgbClr val="FF0000"/>
                </a:solidFill>
                <a:effectLst/>
                <a:latin typeface="+mn-lt"/>
              </a:rPr>
              <a:t>, изготовление поделок и игрушек из бумаги,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+mn-lt"/>
              </a:rPr>
              <a:t>картона </a:t>
            </a:r>
            <a:r>
              <a:rPr lang="ru-RU" sz="1600" dirty="0">
                <a:solidFill>
                  <a:srgbClr val="FF0000"/>
                </a:solidFill>
                <a:effectLst/>
                <a:latin typeface="+mn-lt"/>
              </a:rPr>
              <a:t>и других материалов.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6" name="Picture 2" descr="F:\РАЗНОЕ фестивали конкурсы\ОМО технич.творчество\Презентации 2023\ФОТО Булгакова\изображение_viber_2023-02-10_10-17-27-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РАЗНОЕ фестивали конкурсы\ОМО технич.творчество\Презентации 2023\ФОТО Булгакова\изображение_viber_2023-02-10_10-17-28-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4486978" cy="23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4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8065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96A1B">
                    <a:lumMod val="75000"/>
                  </a:srgbClr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F96A1B">
                    <a:lumMod val="75000"/>
                  </a:srgbClr>
                </a:solidFill>
                <a:effectLst/>
              </a:rPr>
            </a:br>
            <a:r>
              <a:rPr lang="ru-RU" sz="2000" b="1" dirty="0">
                <a:solidFill>
                  <a:srgbClr val="F96A1B">
                    <a:lumMod val="75000"/>
                  </a:srgbClr>
                </a:solidFill>
                <a:effectLst/>
                <a:latin typeface="+mn-lt"/>
              </a:rPr>
              <a:t/>
            </a:r>
            <a:br>
              <a:rPr lang="ru-RU" sz="2000" b="1" dirty="0">
                <a:solidFill>
                  <a:srgbClr val="F96A1B">
                    <a:lumMod val="75000"/>
                  </a:srgbClr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/>
                <a:latin typeface="+mn-lt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+mn-lt"/>
              </a:rPr>
              <a:t>: </a:t>
            </a:r>
            <a:r>
              <a:rPr lang="ru-RU" sz="2000" dirty="0">
                <a:solidFill>
                  <a:srgbClr val="FF0000"/>
                </a:solidFill>
                <a:effectLst/>
                <a:latin typeface="+mn-lt"/>
              </a:rPr>
              <a:t>развитие научно-технического и творческого потенциала личности дошкольника через обучение элементарным основам технического конструирования и роботостроения.</a:t>
            </a:r>
            <a:br>
              <a:rPr lang="ru-RU" sz="2000" dirty="0">
                <a:solidFill>
                  <a:srgbClr val="FF0000"/>
                </a:solidFill>
                <a:effectLst/>
                <a:latin typeface="+mn-lt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38652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 Развивать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дошкольников интерес к моделированию и техническому конструированию.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Совершенствовать навыки индивидуального и коллективного творчества.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Формировать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детей старшего дошкольного возраста навыки начального программирования; знаковой символической функции мышления; причинно-следственных связей; пространственной ориентации; пространственных отношений.</a:t>
            </a:r>
            <a:endParaRPr lang="ru-RU" sz="28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  Повысить интерес родителей к работе детей с конструкторами.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9658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effectLst/>
              </a:rPr>
              <a:t/>
            </a:r>
            <a:br>
              <a:rPr lang="ru-RU" sz="2200" b="1" dirty="0" smtClean="0">
                <a:effectLst/>
              </a:rPr>
            </a:br>
            <a:r>
              <a:rPr lang="ru-RU" sz="2200" b="1" dirty="0" smtClean="0">
                <a:effectLst/>
              </a:rPr>
              <a:t/>
            </a:r>
            <a:br>
              <a:rPr lang="ru-RU" sz="2200" b="1" dirty="0" smtClean="0">
                <a:effectLst/>
              </a:rPr>
            </a:br>
            <a:r>
              <a:rPr lang="ru-RU" sz="2200" b="1" dirty="0">
                <a:solidFill>
                  <a:srgbClr val="FF0000"/>
                </a:solidFill>
                <a:effectLst/>
              </a:rPr>
              <a:t/>
            </a:r>
            <a:br>
              <a:rPr lang="ru-RU" sz="2200" b="1" dirty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</a:t>
            </a:r>
            <a:r>
              <a:rPr lang="ru-RU" sz="2400" dirty="0">
                <a:solidFill>
                  <a:srgbClr val="FF0000"/>
                </a:solidFill>
              </a:rPr>
              <a:t>. Н. Толстой «Если ребенок не научится сам ничего творить, то в жизни, он всегда будет только подражать и копировать».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200" b="1" dirty="0">
                <a:effectLst/>
              </a:rPr>
              <a:t/>
            </a:r>
            <a:br>
              <a:rPr lang="ru-RU" sz="2200" b="1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ребенок – потенциальный изобретатель. Детям с раннего возраста интересны двигательные игрушки. В дошкольном возрасте они пытаются понимать, как это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устроено.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 организованное техническое творчество детей позволяет удовлетворить это любопытство и включить подрастающее поколение в полезную практическую деятельность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наиболее эффективных средств развития ребенка дошкольного возраста является детское инженерно-техническое творчество, как инструмент развития познавательной активности детей дошкольного возраста, результатом которой является технический объект, обладающий признаками полезности и субъективной новизны.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Современные дети живут в эпоху информатизации и компьютеризации. В условиях быстро меняющейся жизни от человека требуется не только владение знаниями, но и в первую очередь умение добывать эти знания самому, оперировать ими, мыслить самостоятельно, творчески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3178696" cy="41764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Текст слайда</a:t>
            </a:r>
          </a:p>
          <a:p>
            <a:r>
              <a:rPr lang="ru-RU" dirty="0"/>
              <a:t>Текст слайда</a:t>
            </a:r>
          </a:p>
          <a:p>
            <a:r>
              <a:rPr lang="ru-RU" dirty="0"/>
              <a:t>Текст слайда</a:t>
            </a:r>
          </a:p>
          <a:p>
            <a:r>
              <a:rPr lang="ru-RU" dirty="0"/>
              <a:t>Текст слайда</a:t>
            </a:r>
          </a:p>
          <a:p>
            <a:r>
              <a:rPr lang="ru-RU" dirty="0"/>
              <a:t>Текст слайда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79896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</a:rPr>
              <a:t>Техническое творчество – наиболее многогранная и интересная область детской увлеченности, мир романтики, поисков и фантазии. На начальном этапе основным приоритетом является субъективная сторона творческой деятельности ребенка. В раннем возрасте детское творчество формируется в ходе познания свойств предметного мира, а также взаимодействия с окружающими его людьми в игровой форме.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Текст слайда</a:t>
            </a:r>
          </a:p>
          <a:p>
            <a:endParaRPr lang="ru-RU" dirty="0"/>
          </a:p>
        </p:txBody>
      </p:sp>
      <p:pic>
        <p:nvPicPr>
          <p:cNvPr id="3075" name="Picture 3" descr="F:\РАЗНОЕ фестивали конкурсы\ОМО технич.творчество\Презентации 2023\ФОТО Булгакова\изображение_viber_2023-02-10_10-38-27-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1152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АЗНОЕ фестивали конкурсы\ОМО технич.творчество\Презентации 2023\ФОТО Булгакова\изображение_viber_2023-02-10_10-37-44-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9528"/>
            <a:ext cx="44759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ЗНОЕ фестивали конкурсы\ОМО технич.творчество\Презентации 2023\ФОТО Булгакова\изображение_viber_2023-02-10_10-37-44-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03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АЗНОЕ фестивали конкурсы\ОМО технич.творчество\Презентации 2023\ФОТО Булгакова\изображение_viber_2023-02-10_10-37-43-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РАЗНОЕ фестивали конкурсы\ОМО технич.творчество\Презентации 2023\ФОТО Булгакова\изображение_viber_2023-02-10_10-37-30-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В дошкольном детстве происходит становление первых форм абстракции, обобщение простых умозаключений, переход от практического мышления к логическому, развитие восприятия, внимания, памяти, воображения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РАЗНОЕ фестивали конкурсы\ОМО технич.творчество\Презентации 2023\Фото ср.гр\20230210_09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6233"/>
            <a:ext cx="3420380" cy="25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РАЗНОЕ фестивали конкурсы\ОМО технич.творчество\Презентации 2023\Фото ср.гр\20230210_093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995935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РАЗНОЕ фестивали конкурсы\ОМО технич.творчество\Презентации 2023\ФОТО Булгакова\изображение_viber_2023-02-10_10-15-48-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789040"/>
            <a:ext cx="2499742" cy="33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Детское техническое творчество – одна из форм самостоятельной деятельности ребенка, в процессе которой он отступает от привычных и знакомых ему способов проявления окружающего мира, экспериментирует и создает нечто новое для себя и других, это конструирование приборов, моделей, механизмов и других технических объектов.</a:t>
            </a:r>
          </a:p>
        </p:txBody>
      </p:sp>
      <p:pic>
        <p:nvPicPr>
          <p:cNvPr id="6146" name="Picture 2" descr="F:\РАЗНОЕ фестивали конкурсы\ОМО технич.творчество\Презентации 2023\Фото ср.гр\20230210_09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0" y="162880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АЗНОЕ фестивали конкурсы\ОМО технич.творчество\Презентации 2023\Фото ср.гр\20230210_100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1875"/>
            <a:ext cx="422447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6561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Инженерное мышление – самое естественное для ребенка дошкольника. Именно в этом возрасте возникают первые представления, как устроен мир, первые попытки познать его через созидание. Дети в детском саду постоянно заняты созданием чего-то нового, исследованием, изучением, экспериментированием. В процессе образования они получают знания. Но, что самое главное, они учатся нестандартно мыслить. Они начинают понимать, что такое творческий процесс. Что значит начать с идеи и превратить ее в настоящий проект с конечным результатом.</a:t>
            </a:r>
            <a:br>
              <a:rPr lang="ru-RU" sz="1600" dirty="0">
                <a:solidFill>
                  <a:srgbClr val="FF0000"/>
                </a:solidFill>
                <a:effectLst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РАЗНОЕ фестивали конкурсы\ОМО технич.творчество\Презентации 2023\ФОТО Булгакова\изображение_viber_2023-02-10_10-17-26-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916832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РАЗНОЕ фестивали конкурсы\ОМО технич.творчество\Презентации 2023\ФОТО Булгакова\изображение_viber_2023-02-10_10-17-26-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75" y="25649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Под техническим моделированием понимается один из видов технической деятельности, заключающей в воспроизведении объектов окружающей действительности в увеличенном или уменьшенном масштабе путем копирования объектов в соответствии со схемами, чертежами, без внесения существенных изменений.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9218" name="Picture 2" descr="F:\РАЗНОЕ фестивали конкурсы\ОМО технич.творчество\Презентации 2023\ФОТО Булгакова\изображение_viber_2023-02-10_10-41-57-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5448"/>
            <a:ext cx="3869667" cy="29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РАЗНОЕ фестивали конкурсы\ОМО технич.творчество\Презентации 2023\ФОТО Булгакова\изображение_viber_2023-02-10_10-41-46-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82" y="423298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РАЗНОЕ фестивали конкурсы\ОМО технич.творчество\Презентации 2023\ФОТО Булгакова\изображение_viber_2023-02-10_10-17-36-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255449"/>
            <a:ext cx="3791405" cy="28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346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Инженерно-техническое творчество как инструмент развития познавательной активности детей старшего дошкольного возраста</vt:lpstr>
      <vt:lpstr>  Цель: развитие научно-технического и творческого потенциала личности дошкольника через обучение элементарным основам технического конструирования и роботостроения. </vt:lpstr>
      <vt:lpstr>   Л. Н. Толстой «Если ребенок не научится сам ничего творить, то в жизни, он всегда будет только подражать и копировать».  </vt:lpstr>
      <vt:lpstr>Техническое творчество – наиболее многогранная и интересная область детской увлеченности, мир романтики, поисков и фантазии. На начальном этапе основным приоритетом является субъективная сторона творческой деятельности ребенка. В раннем возрасте детское творчество формируется в ходе познания свойств предметного мира, а также взаимодействия с окружающими его людьми в игровой форме. </vt:lpstr>
      <vt:lpstr>Презентация PowerPoint</vt:lpstr>
      <vt:lpstr>В дошкольном детстве происходит становление первых форм абстракции, обобщение простых умозаключений, переход от практического мышления к логическому, развитие восприятия, внимания, памяти, воображения</vt:lpstr>
      <vt:lpstr>Детское техническое творчество – одна из форм самостоятельной деятельности ребенка, в процессе которой он отступает от привычных и знакомых ему способов проявления окружающего мира, экспериментирует и создает нечто новое для себя и других, это конструирование приборов, моделей, механизмов и других технических объектов.</vt:lpstr>
      <vt:lpstr>Инженерное мышление – самое естественное для ребенка дошкольника. Именно в этом возрасте возникают первые представления, как устроен мир, первые попытки познать его через созидание. Дети в детском саду постоянно заняты созданием чего-то нового, исследованием, изучением, экспериментированием. В процессе образования они получают знания. Но, что самое главное, они учатся нестандартно мыслить. Они начинают понимать, что такое творческий процесс. Что значит начать с идеи и превратить ее в настоящий проект с конечным результатом. </vt:lpstr>
      <vt:lpstr>Под техническим моделированием понимается один из видов технической деятельности, заключающей в воспроизведении объектов окружающей действительности в увеличенном или уменьшенном масштабе путем копирования объектов в соответствии со схемами, чертежами, без внесения существенных изменений. </vt:lpstr>
      <vt:lpstr>Конструирование больше, чем другие виды деятельности, подготавливает почву для развития технических способностей детей, что очень важно для всестороннего развития личности. В процессе строительно-конструктивных игр дети учатся наблюдать, различать, сравнивать, запоминать и воспроизводить приемы строительства, сосредотачивать внимание на последовательности действий. </vt:lpstr>
      <vt:lpstr>Под  детским  конструированием  принято понимать создание новых разнообразных построек из строительного  материала, изготовление поделок и игрушек из бумаги, картона и других материалов.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третий</cp:lastModifiedBy>
  <cp:revision>145</cp:revision>
  <dcterms:created xsi:type="dcterms:W3CDTF">2018-02-25T09:09:03Z</dcterms:created>
  <dcterms:modified xsi:type="dcterms:W3CDTF">2023-08-07T10:11:51Z</dcterms:modified>
</cp:coreProperties>
</file>