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4" r:id="rId2"/>
    <p:sldId id="268" r:id="rId3"/>
    <p:sldId id="26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6" autoAdjust="0"/>
    <p:restoredTop sz="94681" autoAdjust="0"/>
  </p:normalViewPr>
  <p:slideViewPr>
    <p:cSldViewPr>
      <p:cViewPr varScale="1">
        <p:scale>
          <a:sx n="70" d="100"/>
          <a:sy n="70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2255"/>
          <a:stretch>
            <a:fillRect/>
          </a:stretch>
        </p:blipFill>
        <p:spPr bwMode="auto">
          <a:xfrm>
            <a:off x="0" y="-42044"/>
            <a:ext cx="9144000" cy="690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429132"/>
            <a:ext cx="8643998" cy="242886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 глазами светло-синими, с кудрявой головой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Работает, старается гвардеец тыловой.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Фотографы газетные бегут его снимать.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Никто Василь </a:t>
            </a:r>
            <a:r>
              <a:rPr lang="ru-RU" b="1" dirty="0" err="1" smtClean="0">
                <a:solidFill>
                  <a:srgbClr val="FF0000"/>
                </a:solidFill>
              </a:rPr>
              <a:t>Васильича</a:t>
            </a:r>
            <a:r>
              <a:rPr lang="ru-RU" b="1" dirty="0" smtClean="0">
                <a:solidFill>
                  <a:srgbClr val="FF0000"/>
                </a:solidFill>
              </a:rPr>
              <a:t> не может обогнать.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 горы за Уральские молва о нем идет,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 он себе работает и бровью не ведет.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Василию </a:t>
            </a:r>
            <a:r>
              <a:rPr lang="ru-RU" b="1" dirty="0" err="1" smtClean="0">
                <a:solidFill>
                  <a:srgbClr val="FF0000"/>
                </a:solidFill>
              </a:rPr>
              <a:t>Васильичу</a:t>
            </a:r>
            <a:r>
              <a:rPr lang="ru-RU" b="1" dirty="0" smtClean="0">
                <a:solidFill>
                  <a:srgbClr val="FF0000"/>
                </a:solidFill>
              </a:rPr>
              <a:t> всего тринадцать лет.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Привет, Василь Васильевич, примите наш привет!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28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Дети в тылу вместо отцов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4071934" cy="60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/>
          <a:srcRect b="13786"/>
          <a:stretch>
            <a:fillRect/>
          </a:stretch>
        </p:blipFill>
        <p:spPr bwMode="auto">
          <a:xfrm>
            <a:off x="4062697" y="0"/>
            <a:ext cx="5081303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 l="15686" t="16120"/>
          <a:stretch>
            <a:fillRect/>
          </a:stretch>
        </p:blipFill>
        <p:spPr bwMode="auto">
          <a:xfrm>
            <a:off x="4071934" y="3286124"/>
            <a:ext cx="507206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5112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>
                <a:solidFill>
                  <a:srgbClr val="FF0000"/>
                </a:solidFill>
              </a:rPr>
              <a:t>Детское сердце явилось огромным,</a:t>
            </a:r>
            <a:br>
              <a:rPr lang="ru-RU" sz="2700" b="1" dirty="0">
                <a:solidFill>
                  <a:srgbClr val="FF0000"/>
                </a:solidFill>
              </a:rPr>
            </a:br>
            <a:r>
              <a:rPr lang="ru-RU" sz="2700" b="1" dirty="0">
                <a:solidFill>
                  <a:srgbClr val="FF0000"/>
                </a:solidFill>
              </a:rPr>
              <a:t>Смело сражалось с врагом вероломным.</a:t>
            </a:r>
            <a:br>
              <a:rPr lang="ru-RU" sz="2700" b="1" dirty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Эти мальчишки идя </a:t>
            </a:r>
            <a:r>
              <a:rPr lang="ru-RU" sz="2700" b="1" dirty="0">
                <a:solidFill>
                  <a:srgbClr val="FF0000"/>
                </a:solidFill>
              </a:rPr>
              <a:t>на войну,</a:t>
            </a:r>
            <a:br>
              <a:rPr lang="ru-RU" sz="2700" b="1" dirty="0">
                <a:solidFill>
                  <a:srgbClr val="FF0000"/>
                </a:solidFill>
              </a:rPr>
            </a:br>
            <a:r>
              <a:rPr lang="ru-RU" sz="2700" b="1" dirty="0">
                <a:solidFill>
                  <a:srgbClr val="FF0000"/>
                </a:solidFill>
              </a:rPr>
              <a:t>Насмерть стояли спасая страну!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Давно уж бои отгремели,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 Но время не </a:t>
            </a:r>
            <a:r>
              <a:rPr lang="ru-RU" sz="3200" b="1" dirty="0" smtClean="0">
                <a:solidFill>
                  <a:srgbClr val="FF0000"/>
                </a:solidFill>
              </a:rPr>
              <a:t>вычеркнет, </a:t>
            </a:r>
            <a:r>
              <a:rPr lang="ru-RU" sz="3200" b="1" dirty="0">
                <a:solidFill>
                  <a:srgbClr val="FF0000"/>
                </a:solidFill>
              </a:rPr>
              <a:t>нет!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 Мальчишку в солдатской шинели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 Неполных пятнадцати лет.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t="5971"/>
          <a:stretch>
            <a:fillRect/>
          </a:stretch>
        </p:blipFill>
        <p:spPr bwMode="auto">
          <a:xfrm>
            <a:off x="2714612" y="2357430"/>
            <a:ext cx="321471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/>
          <a:srcRect l="9079" r="9198"/>
          <a:stretch>
            <a:fillRect/>
          </a:stretch>
        </p:blipFill>
        <p:spPr bwMode="auto">
          <a:xfrm>
            <a:off x="0" y="2357430"/>
            <a:ext cx="2857488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357430"/>
            <a:ext cx="3214678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74</Words>
  <PresentationFormat>Экран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Детское сердце явилось огромным, Смело сражалось с врагом вероломным. Эти мальчишки идя на войну, Насмерть стояли спасая страну! </vt:lpstr>
      <vt:lpstr>Давно уж бои отгремели,  Но время не вычеркнет, нет!  Мальчишку в солдатской шинели  Неполных пятнадцати лет.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войны (о судьбах большинства детей в годы ВОВ)</dc:title>
  <cp:lastModifiedBy>Admin</cp:lastModifiedBy>
  <cp:revision>39</cp:revision>
  <dcterms:modified xsi:type="dcterms:W3CDTF">2015-04-02T19:09:33Z</dcterms:modified>
</cp:coreProperties>
</file>